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DD70-02BC-402F-89E1-05DFA996BBE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CFD-641A-4860-B873-F339B91C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DD70-02BC-402F-89E1-05DFA996BBE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CFD-641A-4860-B873-F339B91C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DD70-02BC-402F-89E1-05DFA996BBE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CFD-641A-4860-B873-F339B91C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0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DD70-02BC-402F-89E1-05DFA996BBE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CFD-641A-4860-B873-F339B91C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4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DD70-02BC-402F-89E1-05DFA996BBE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CFD-641A-4860-B873-F339B91C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DD70-02BC-402F-89E1-05DFA996BBE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CFD-641A-4860-B873-F339B91C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2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DD70-02BC-402F-89E1-05DFA996BBE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CFD-641A-4860-B873-F339B91C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2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DD70-02BC-402F-89E1-05DFA996BBE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CFD-641A-4860-B873-F339B91C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9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DD70-02BC-402F-89E1-05DFA996BBE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CFD-641A-4860-B873-F339B91C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9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DD70-02BC-402F-89E1-05DFA996BBE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CFD-641A-4860-B873-F339B91C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DD70-02BC-402F-89E1-05DFA996BBE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7CFD-641A-4860-B873-F339B91C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0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DD70-02BC-402F-89E1-05DFA996BBEE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B7CFD-641A-4860-B873-F339B91C7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5334000" cy="612775"/>
          </a:xfrm>
        </p:spPr>
        <p:txBody>
          <a:bodyPr>
            <a:normAutofit fontScale="90000"/>
          </a:bodyPr>
          <a:lstStyle/>
          <a:p>
            <a:r>
              <a:rPr lang="fr-FR" sz="2000" b="1" smtClean="0"/>
              <a:t>Stadiu constructie prototip TRD-2D septembrie 2022</a:t>
            </a:r>
            <a:endParaRPr lang="en-US" sz="2000" b="1"/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Fereastra de intrare – terminata;</a:t>
            </a:r>
          </a:p>
          <a:p>
            <a:r>
              <a:rPr lang="en-US" smtClean="0"/>
              <a:t>Baghete catodice lipite;</a:t>
            </a:r>
          </a:p>
          <a:p>
            <a:r>
              <a:rPr lang="en-US" smtClean="0"/>
              <a:t>Ansamblul back plane – terminat;</a:t>
            </a:r>
          </a:p>
          <a:p>
            <a:endParaRPr lang="en-US"/>
          </a:p>
          <a:p>
            <a:r>
              <a:rPr lang="en-US" smtClean="0"/>
              <a:t>In august s-au montat firele catodice si anodice pe rama. Timp de repaus pana la verificarea tensiunii in fie  ~ 2 luni;</a:t>
            </a:r>
          </a:p>
          <a:p>
            <a:endParaRPr lang="en-US"/>
          </a:p>
          <a:p>
            <a:r>
              <a:rPr lang="en-US" smtClean="0"/>
              <a:t>Saptamana 19-23 septembre: incercare de a se monta firele catodice pe detector; puse in pozitie; aliniate cu ajutorul surubului</a:t>
            </a:r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05950"/>
            <a:ext cx="2971800" cy="2228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0595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4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457" y="390435"/>
            <a:ext cx="45893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Masina de masurat tensiunea in fir, functionala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4233853" cy="1908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80" y="2209800"/>
            <a:ext cx="5079220" cy="2289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31132"/>
          <a:stretch/>
        </p:blipFill>
        <p:spPr>
          <a:xfrm>
            <a:off x="533400" y="4572000"/>
            <a:ext cx="2142227" cy="1891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 t="15776" r="48586"/>
          <a:stretch/>
        </p:blipFill>
        <p:spPr>
          <a:xfrm>
            <a:off x="2881295" y="4570205"/>
            <a:ext cx="1690705" cy="1894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r="26698"/>
          <a:stretch/>
        </p:blipFill>
        <p:spPr>
          <a:xfrm>
            <a:off x="4953000" y="4572000"/>
            <a:ext cx="2383771" cy="18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4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60284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S-a constata ca tensiunea in firele anodice are o valoare mult scazuta sub cea estimata. Cauze posibile: 1. timpul indelungat cat au stat firele intinse pe rama; 2. calitatea proasta a lipiciului. Se investigheaza cele doua variante.</a:t>
            </a:r>
          </a:p>
          <a:p>
            <a:endParaRPr lang="en-US"/>
          </a:p>
          <a:p>
            <a:r>
              <a:rPr lang="en-US" smtClean="0"/>
              <a:t>S-a reluat procesul de montare a firelor pe rama: cele catodice deja terminate si lipite, cele anodice pergatite pentru lipit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799"/>
            <a:ext cx="4419600" cy="1991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5" y="4876800"/>
            <a:ext cx="3557560" cy="1603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30"/>
          <a:stretch/>
        </p:blipFill>
        <p:spPr>
          <a:xfrm>
            <a:off x="4114800" y="4891960"/>
            <a:ext cx="2895600" cy="15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2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142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Stadiu constructie prototip TRD-2D septembrie 2022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Laura</cp:lastModifiedBy>
  <cp:revision>7</cp:revision>
  <dcterms:created xsi:type="dcterms:W3CDTF">2022-09-26T09:19:51Z</dcterms:created>
  <dcterms:modified xsi:type="dcterms:W3CDTF">2022-09-26T09:55:31Z</dcterms:modified>
</cp:coreProperties>
</file>