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5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FDD3A9-A4B9-4D4B-9634-9DEF54E9025C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DE24C6-3B96-4778-8105-3346AAB0A1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3809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BB7B7-4F01-4E4B-9EE3-EC0BFCE97C97}" type="datetime1">
              <a:rPr lang="en-US" smtClean="0"/>
              <a:t>11/22/2022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A535B-1644-45FB-90EE-F6F09CAF8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9268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A7867-51EE-43CC-B4DF-C5D4F3C18556}" type="datetime1">
              <a:rPr lang="en-US" smtClean="0"/>
              <a:t>11/22/2022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A535B-1644-45FB-90EE-F6F09CAF8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324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0D5FC-E139-485A-8283-EAA356CCF4ED}" type="datetime1">
              <a:rPr lang="en-US" smtClean="0"/>
              <a:t>11/22/2022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A535B-1644-45FB-90EE-F6F09CAF8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382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AFD5F-6F9E-4E2E-B7C3-6D25DA56B03D}" type="datetime1">
              <a:rPr lang="en-US" smtClean="0"/>
              <a:t>11/22/2022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A535B-1644-45FB-90EE-F6F09CAF8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488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97D7F-B9AD-46C5-89D7-9F84C1DF67DE}" type="datetime1">
              <a:rPr lang="en-US" smtClean="0"/>
              <a:t>11/22/2022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A535B-1644-45FB-90EE-F6F09CAF8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255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C8575-A387-497B-8BDC-BCCF4AD8BE4E}" type="datetime1">
              <a:rPr lang="en-US" smtClean="0"/>
              <a:t>11/22/2022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A535B-1644-45FB-90EE-F6F09CAF8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4234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55563-0DE8-4471-A27A-8805BB480867}" type="datetime1">
              <a:rPr lang="en-US" smtClean="0"/>
              <a:t>11/22/2022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A535B-1644-45FB-90EE-F6F09CAF8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15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98812-DC0C-4716-9E5A-CC5B93DEF862}" type="datetime1">
              <a:rPr lang="en-US" smtClean="0"/>
              <a:t>11/22/2022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A535B-1644-45FB-90EE-F6F09CAF8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5228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C0C9E-C114-4A06-87A4-E01265116B1B}" type="datetime1">
              <a:rPr lang="en-US" smtClean="0"/>
              <a:t>11/22/2022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A535B-1644-45FB-90EE-F6F09CAF8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706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7D618-7F60-4152-839C-8774EAFA72AB}" type="datetime1">
              <a:rPr lang="en-US" smtClean="0"/>
              <a:t>11/22/2022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A535B-1644-45FB-90EE-F6F09CAF8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888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D18FA-01B7-4AF0-9713-A95B912C20BA}" type="datetime1">
              <a:rPr lang="en-US" smtClean="0"/>
              <a:t>11/22/2022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A535B-1644-45FB-90EE-F6F09CAF8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214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C0A21F-EF23-4534-B3EA-8CD6A8E19FE0}" type="datetime1">
              <a:rPr lang="en-US" smtClean="0"/>
              <a:t>11/22/2022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DA535B-1644-45FB-90EE-F6F09CAF8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593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r>
              <a:rPr lang="en-US" smtClean="0"/>
              <a:t>Inner zone - instalation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886200"/>
            <a:ext cx="9144000" cy="685800"/>
          </a:xfrm>
        </p:spPr>
        <p:txBody>
          <a:bodyPr>
            <a:noAutofit/>
          </a:bodyPr>
          <a:lstStyle/>
          <a:p>
            <a:r>
              <a:rPr lang="en-US" sz="24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Curent status 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9A93D-6167-4FBD-AD68-7E918E32CE89}" type="datetime1">
              <a:rPr lang="en-US" smtClean="0"/>
              <a:t>11/22/2022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1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7592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400" y="0"/>
            <a:ext cx="5410200" cy="432816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3733800"/>
            <a:ext cx="3752850" cy="300228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4" t="12830" r="1598" b="12830"/>
          <a:stretch/>
        </p:blipFill>
        <p:spPr>
          <a:xfrm>
            <a:off x="5029200" y="4762106"/>
            <a:ext cx="2743200" cy="1674826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5" name="Curved Down Arrow 4"/>
          <p:cNvSpPr/>
          <p:nvPr/>
        </p:nvSpPr>
        <p:spPr>
          <a:xfrm flipH="1">
            <a:off x="2803892" y="4403834"/>
            <a:ext cx="2531477" cy="58674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5EFD7-A0E0-42AF-9141-D117C10C4558}" type="datetime1">
              <a:rPr lang="en-US" smtClean="0"/>
              <a:t>11/22/2022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A535B-1644-45FB-90EE-F6F09CAF83B6}" type="slidenum">
              <a:rPr lang="en-US" smtClean="0"/>
              <a:t>2</a:t>
            </a:fld>
            <a:endParaRPr lang="en-US"/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238125" y="606725"/>
            <a:ext cx="2733675" cy="536275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smtClean="0">
                <a:latin typeface="+mj-lt"/>
                <a:ea typeface="+mj-ea"/>
                <a:cs typeface="+mj-cs"/>
              </a:rPr>
              <a:t> </a:t>
            </a:r>
            <a:r>
              <a:rPr lang="en-US" sz="2000" smtClean="0">
                <a:latin typeface="+mj-lt"/>
                <a:ea typeface="+mj-ea"/>
                <a:cs typeface="+mj-cs"/>
              </a:rPr>
              <a:t>Outer wall structure</a:t>
            </a:r>
            <a:endParaRPr lang="en-US" sz="2000"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9321425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51" r="13878" b="2341"/>
          <a:stretch/>
        </p:blipFill>
        <p:spPr>
          <a:xfrm>
            <a:off x="76200" y="100641"/>
            <a:ext cx="4572000" cy="473286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962" b="14842"/>
          <a:stretch/>
        </p:blipFill>
        <p:spPr>
          <a:xfrm>
            <a:off x="4090966" y="3810000"/>
            <a:ext cx="4767284" cy="2715253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9470" y="228600"/>
            <a:ext cx="4069730" cy="3365977"/>
          </a:xfrm>
          <a:prstGeom prst="rect">
            <a:avLst/>
          </a:prstGeom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678BA-1E01-405D-BAF7-9353FA6197A5}" type="datetime1">
              <a:rPr lang="en-US" smtClean="0"/>
              <a:t>11/22/2022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A535B-1644-45FB-90EE-F6F09CAF83B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1794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33" t="10692" r="8626" b="9014"/>
          <a:stretch/>
        </p:blipFill>
        <p:spPr>
          <a:xfrm>
            <a:off x="43133" y="228600"/>
            <a:ext cx="4833668" cy="350225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560" r="25950"/>
          <a:stretch/>
        </p:blipFill>
        <p:spPr>
          <a:xfrm>
            <a:off x="5486400" y="1609363"/>
            <a:ext cx="2974101" cy="511777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10A02-12B4-41F0-B560-DEA25E3E5DEC}" type="datetime1">
              <a:rPr lang="en-US" smtClean="0"/>
              <a:t>11/22/2022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A535B-1644-45FB-90EE-F6F09CAF83B6}" type="slidenum">
              <a:rPr lang="en-US" smtClean="0"/>
              <a:t>4</a:t>
            </a:fld>
            <a:endParaRPr lang="en-US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5741203" y="457200"/>
            <a:ext cx="2733675" cy="536275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smtClean="0">
                <a:latin typeface="+mj-lt"/>
                <a:ea typeface="+mj-ea"/>
                <a:cs typeface="+mj-cs"/>
              </a:rPr>
              <a:t> </a:t>
            </a:r>
            <a:r>
              <a:rPr lang="en-US" sz="2000" smtClean="0">
                <a:latin typeface="+mj-lt"/>
                <a:ea typeface="+mj-ea"/>
                <a:cs typeface="+mj-cs"/>
              </a:rPr>
              <a:t>Inner zone structure and dimensions</a:t>
            </a:r>
            <a:endParaRPr lang="en-US" sz="2000"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398113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381000"/>
            <a:ext cx="2327979" cy="318434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9600" y="228600"/>
            <a:ext cx="2514599" cy="317145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6600" y="228600"/>
            <a:ext cx="1247151" cy="1110136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5" name="Curved Down Arrow 4"/>
          <p:cNvSpPr/>
          <p:nvPr/>
        </p:nvSpPr>
        <p:spPr>
          <a:xfrm>
            <a:off x="6477000" y="76200"/>
            <a:ext cx="1219200" cy="30480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666"/>
          <a:stretch/>
        </p:blipFill>
        <p:spPr>
          <a:xfrm>
            <a:off x="2362200" y="3733800"/>
            <a:ext cx="1143000" cy="291457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5406" y="3733800"/>
            <a:ext cx="1124857" cy="2914578"/>
          </a:xfrm>
          <a:prstGeom prst="rect">
            <a:avLst/>
          </a:prstGeom>
        </p:spPr>
      </p:pic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E8CB3-E3C6-4C32-9FC6-9C04A6075758}" type="datetime1">
              <a:rPr lang="en-US" smtClean="0"/>
              <a:t>11/22/2022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A535B-1644-45FB-90EE-F6F09CAF83B6}" type="slidenum">
              <a:rPr lang="en-US" smtClean="0"/>
              <a:t>5</a:t>
            </a:fld>
            <a:endParaRPr lang="en-US"/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6019800" y="3736676"/>
            <a:ext cx="2733675" cy="536275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smtClean="0">
                <a:latin typeface="+mj-lt"/>
                <a:ea typeface="+mj-ea"/>
                <a:cs typeface="+mj-cs"/>
              </a:rPr>
              <a:t> </a:t>
            </a:r>
            <a:r>
              <a:rPr lang="en-US" sz="2000" smtClean="0">
                <a:latin typeface="+mj-lt"/>
                <a:ea typeface="+mj-ea"/>
                <a:cs typeface="+mj-cs"/>
              </a:rPr>
              <a:t>Inner zone instalation</a:t>
            </a:r>
            <a:endParaRPr lang="en-US" sz="2000"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715544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30</Words>
  <Application>Microsoft Office PowerPoint</Application>
  <PresentationFormat>On-screen Show (4:3)</PresentationFormat>
  <Paragraphs>15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Inner zone - instalation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Laura</dc:creator>
  <cp:lastModifiedBy>Laura</cp:lastModifiedBy>
  <cp:revision>13</cp:revision>
  <dcterms:created xsi:type="dcterms:W3CDTF">2022-11-22T10:29:34Z</dcterms:created>
  <dcterms:modified xsi:type="dcterms:W3CDTF">2022-11-22T10:49:21Z</dcterms:modified>
</cp:coreProperties>
</file>