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_rels/presentation.xml.rels" ContentType="application/vnd.openxmlformats-package.relationships+xml"/>
  <Override PartName="/ppt/media/image27.png" ContentType="image/png"/>
  <Override PartName="/ppt/media/image26.png" ContentType="image/png"/>
  <Override PartName="/ppt/media/image25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59.png" ContentType="image/png"/>
  <Override PartName="/ppt/media/image21.png" ContentType="image/png"/>
  <Override PartName="/ppt/media/image58.png" ContentType="image/png"/>
  <Override PartName="/ppt/media/image19.png" ContentType="image/png"/>
  <Override PartName="/ppt/media/image20.png" ContentType="image/png"/>
  <Override PartName="/ppt/media/image57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1.tif" ContentType="image/tiff"/>
  <Override PartName="/ppt/media/image28.png" ContentType="image/png"/>
  <Override PartName="/ppt/media/image5.png" ContentType="image/png"/>
  <Override PartName="/ppt/media/image35.png" ContentType="image/png"/>
  <Override PartName="/ppt/media/image10.png" ContentType="image/png"/>
  <Override PartName="/ppt/media/image47.png" ContentType="image/png"/>
  <Override PartName="/ppt/media/image2.tif" ContentType="image/tiff"/>
  <Override PartName="/ppt/media/image29.png" ContentType="image/png"/>
  <Override PartName="/ppt/media/image6.png" ContentType="image/png"/>
  <Override PartName="/ppt/media/image36.png" ContentType="image/png"/>
  <Override PartName="/ppt/media/image11.png" ContentType="image/png"/>
  <Override PartName="/ppt/media/image48.png" ContentType="image/png"/>
  <Override PartName="/ppt/media/image3.tif" ContentType="image/tiff"/>
  <Override PartName="/ppt/media/image45.png" ContentType="image/png"/>
  <Override PartName="/ppt/media/image46.png" ContentType="image/png"/>
  <Override PartName="/ppt/media/image50.png" ContentType="image/png"/>
  <Override PartName="/ppt/media/image13.png" ContentType="image/png"/>
  <Override PartName="/ppt/media/image51.png" ContentType="image/png"/>
  <Override PartName="/ppt/media/image52.png" ContentType="image/png"/>
  <Override PartName="/ppt/media/image41.png" ContentType="image/png"/>
  <Override PartName="/ppt/media/image4.tif" ContentType="image/tiff"/>
  <Override PartName="/ppt/media/image53.png" ContentType="image/png"/>
  <Override PartName="/ppt/media/image42.png" ContentType="image/png"/>
  <Override PartName="/ppt/media/image54.png" ContentType="image/png"/>
  <Override PartName="/ppt/media/image43.png" ContentType="image/png"/>
  <Override PartName="/ppt/media/image55.png" ContentType="image/png"/>
  <Override PartName="/ppt/media/image44.png" ContentType="image/png"/>
  <Override PartName="/ppt/media/image56.png" ContentType="image/png"/>
  <Override PartName="/ppt/media/image40.png" ContentType="image/png"/>
  <Override PartName="/ppt/media/image34.png" ContentType="image/png"/>
  <Override PartName="/ppt/media/image39.png" ContentType="image/png"/>
  <Override PartName="/ppt/media/image9.png" ContentType="image/png"/>
  <Override PartName="/ppt/media/image33.png" ContentType="image/png"/>
  <Override PartName="/ppt/media/image38.png" ContentType="image/png"/>
  <Override PartName="/ppt/media/image8.png" ContentType="image/png"/>
  <Override PartName="/ppt/media/image32.png" ContentType="image/png"/>
  <Override PartName="/ppt/media/image31.png" ContentType="image/png"/>
  <Override PartName="/ppt/media/image30.png" ContentType="image/png"/>
  <Override PartName="/ppt/media/image49.png" ContentType="image/png"/>
  <Override PartName="/ppt/media/image12.png" ContentType="image/png"/>
  <Override PartName="/ppt/media/image7.png" ContentType="image/png"/>
  <Override PartName="/ppt/media/image37.png" ContentType="image/png"/>
  <Override PartName="/ppt/slideLayouts/_rels/slideLayout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9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sldImg"/>
          </p:nvPr>
        </p:nvSpPr>
        <p:spPr>
          <a:xfrm>
            <a:off x="380880" y="694800"/>
            <a:ext cx="6095520" cy="3428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Folie mittels Klicken </a:t>
            </a: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verschieben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de-DE" sz="2000" spc="-1" strike="noStrike">
                <a:latin typeface="Arial"/>
              </a:rPr>
              <a:t>Format der Notizen </a:t>
            </a:r>
            <a:r>
              <a:rPr b="0" lang="de-DE" sz="2000" spc="-1" strike="noStrike">
                <a:latin typeface="Arial"/>
              </a:rPr>
              <a:t>mittels Klicken </a:t>
            </a:r>
            <a:r>
              <a:rPr b="0" lang="de-DE" sz="2000" spc="-1" strike="noStrike">
                <a:latin typeface="Arial"/>
              </a:rPr>
              <a:t>bearbeiten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75760" cy="45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de-DE" sz="1400" spc="-1" strike="noStrike">
                <a:latin typeface="Times New Roman"/>
              </a:rPr>
              <a:t>&lt;Kopfzeile&gt;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dt"/>
          </p:nvPr>
        </p:nvSpPr>
        <p:spPr>
          <a:xfrm>
            <a:off x="3881880" y="0"/>
            <a:ext cx="2975760" cy="45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de-DE" sz="1400" spc="-1" strike="noStrike">
                <a:latin typeface="Times New Roman"/>
              </a:rPr>
              <a:t>&lt;Datum/Uhrzeit&gt;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176" name="PlaceHolder 5"/>
          <p:cNvSpPr>
            <a:spLocks noGrp="1"/>
          </p:cNvSpPr>
          <p:nvPr>
            <p:ph type="ftr"/>
          </p:nvPr>
        </p:nvSpPr>
        <p:spPr>
          <a:xfrm>
            <a:off x="0" y="8686800"/>
            <a:ext cx="2975760" cy="4568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de-DE" sz="1400" spc="-1" strike="noStrike">
                <a:latin typeface="Times New Roman"/>
              </a:rPr>
              <a:t>&lt;Fußzeile&gt;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177" name="PlaceHolder 6"/>
          <p:cNvSpPr>
            <a:spLocks noGrp="1"/>
          </p:cNvSpPr>
          <p:nvPr>
            <p:ph type="sldNum"/>
          </p:nvPr>
        </p:nvSpPr>
        <p:spPr>
          <a:xfrm>
            <a:off x="3881880" y="8686800"/>
            <a:ext cx="2975760" cy="4568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EF68A008-AD18-499D-B566-68D43C1C7A08}" type="slidenum">
              <a:rPr b="0" lang="de-DE" sz="1400" spc="-1" strike="noStrike">
                <a:latin typeface="Times New Roman"/>
              </a:rPr>
              <a:t>&lt;Foliennummer&gt;</a:t>
            </a:fld>
            <a:endParaRPr b="0" lang="de-D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66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283B94AF-20D3-428A-8A5D-C66E6D6FB4A6}" type="slidenum">
              <a:rPr b="0" lang="en-US" sz="1200" spc="-1" strike="noStrike">
                <a:latin typeface="Times New Roman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69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16E3F933-F785-488F-9AD2-2CA76DE68F73}" type="slidenum">
              <a:rPr b="0" lang="en-US" sz="1200" spc="-1" strike="noStrike">
                <a:latin typeface="Times New Roman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72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EEBB6CE2-7986-4D9D-BCA5-6DFD4CA521BE}" type="slidenum">
              <a:rPr b="0" lang="en-US" sz="1200" spc="-1" strike="noStrike">
                <a:latin typeface="Times New Roman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09480" y="376380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23196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31964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802980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60948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431964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802980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09480" y="1180440"/>
            <a:ext cx="10972440" cy="4945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1097244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609480" y="274680"/>
            <a:ext cx="10972440" cy="249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180440"/>
            <a:ext cx="10972440" cy="4945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23196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09480" y="376380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623196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31964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802980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60948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431964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802980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180440"/>
            <a:ext cx="10972440" cy="4945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1097244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1097244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4680"/>
            <a:ext cx="10972440" cy="249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23196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09480" y="376380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23196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31964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802980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0948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431964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802980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subTitle"/>
          </p:nvPr>
        </p:nvSpPr>
        <p:spPr>
          <a:xfrm>
            <a:off x="609480" y="1180440"/>
            <a:ext cx="10972440" cy="4945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1097244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subTitle"/>
          </p:nvPr>
        </p:nvSpPr>
        <p:spPr>
          <a:xfrm>
            <a:off x="609480" y="274680"/>
            <a:ext cx="10972440" cy="249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623196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609480" y="376380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body"/>
          </p:nvPr>
        </p:nvSpPr>
        <p:spPr>
          <a:xfrm>
            <a:off x="623196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31964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8029800" y="118044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body"/>
          </p:nvPr>
        </p:nvSpPr>
        <p:spPr>
          <a:xfrm>
            <a:off x="60948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 type="body"/>
          </p:nvPr>
        </p:nvSpPr>
        <p:spPr>
          <a:xfrm>
            <a:off x="431964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1" name="PlaceHolder 7"/>
          <p:cNvSpPr>
            <a:spLocks noGrp="1"/>
          </p:cNvSpPr>
          <p:nvPr>
            <p:ph type="body"/>
          </p:nvPr>
        </p:nvSpPr>
        <p:spPr>
          <a:xfrm>
            <a:off x="8029800" y="3763800"/>
            <a:ext cx="35330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4680"/>
            <a:ext cx="10972440" cy="249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494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231960" y="376380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231960" y="1180440"/>
            <a:ext cx="535428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09480" y="3763800"/>
            <a:ext cx="10972440" cy="2358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ti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tif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tif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4.tif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609480" y="822240"/>
            <a:ext cx="1045980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" name="Picture 1" descr=""/>
          <p:cNvPicPr/>
          <p:nvPr/>
        </p:nvPicPr>
        <p:blipFill>
          <a:blip r:embed="rId2"/>
          <a:stretch/>
        </p:blipFill>
        <p:spPr>
          <a:xfrm>
            <a:off x="11419560" y="110160"/>
            <a:ext cx="677160" cy="91548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l-PL" sz="5870" spc="-1" strike="noStrike">
                <a:solidFill>
                  <a:srgbClr val="000000"/>
                </a:solidFill>
                <a:latin typeface="Calibri"/>
              </a:rPr>
              <a:t>Click </a:t>
            </a:r>
            <a:r>
              <a:rPr b="1" lang="pl-PL" sz="5870" spc="-1" strike="noStrike">
                <a:solidFill>
                  <a:srgbClr val="000000"/>
                </a:solidFill>
                <a:latin typeface="Calibri"/>
              </a:rPr>
              <a:t>to </a:t>
            </a:r>
            <a:r>
              <a:rPr b="1" lang="pl-PL" sz="5870" spc="-1" strike="noStrike">
                <a:solidFill>
                  <a:srgbClr val="000000"/>
                </a:solidFill>
                <a:latin typeface="Calibri"/>
              </a:rPr>
              <a:t>edit </a:t>
            </a:r>
            <a:r>
              <a:rPr b="1" lang="pl-PL" sz="5870" spc="-1" strike="noStrike">
                <a:solidFill>
                  <a:srgbClr val="000000"/>
                </a:solidFill>
                <a:latin typeface="Calibri"/>
              </a:rPr>
              <a:t>Mast</a:t>
            </a:r>
            <a:r>
              <a:rPr b="1" lang="pl-PL" sz="5870" spc="-1" strike="noStrike">
                <a:solidFill>
                  <a:srgbClr val="000000"/>
                </a:solidFill>
                <a:latin typeface="Calibri"/>
              </a:rPr>
              <a:t>er </a:t>
            </a:r>
            <a:r>
              <a:rPr b="1" lang="pl-PL" sz="5870" spc="-1" strike="noStrike">
                <a:solidFill>
                  <a:srgbClr val="000000"/>
                </a:solidFill>
                <a:latin typeface="Calibri"/>
              </a:rPr>
              <a:t>title </a:t>
            </a:r>
            <a:r>
              <a:rPr b="1" lang="pl-PL" sz="5870" spc="-1" strike="noStrike">
                <a:solidFill>
                  <a:srgbClr val="000000"/>
                </a:solidFill>
                <a:latin typeface="Calibri"/>
              </a:rPr>
              <a:t>style</a:t>
            </a:r>
            <a:endParaRPr b="0" lang="de-DE" sz="58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116280" y="6566760"/>
            <a:ext cx="2844360" cy="2908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551040" y="6566760"/>
            <a:ext cx="5273280" cy="2908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b2b2b2"/>
                </a:solidFill>
                <a:latin typeface="Calibri"/>
              </a:rPr>
              <a:t>P. Gasik (GSI/FAIR) </a:t>
            </a:r>
            <a:endParaRPr b="0" lang="de-DE" sz="12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9211680" y="6566760"/>
            <a:ext cx="2844360" cy="2908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AFC8A45-5BE4-4618-A3B8-7680F8E21D19}" type="slidenum">
              <a:rPr b="0" lang="en-US" sz="1200" spc="-1" strike="noStrike">
                <a:solidFill>
                  <a:srgbClr val="b2b2b2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4270" spc="-1" strike="noStrike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3200" spc="-1" strike="noStrike">
                <a:solidFill>
                  <a:srgbClr val="000000"/>
                </a:solidFill>
                <a:latin typeface="Calibri"/>
              </a:rPr>
              <a:t>Zweite Gliederungsebene</a:t>
            </a:r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670" spc="-1" strike="noStrike">
                <a:solidFill>
                  <a:srgbClr val="000000"/>
                </a:solidFill>
                <a:latin typeface="Calibri"/>
              </a:rPr>
              <a:t>Dritte Gliederungsebene</a:t>
            </a:r>
            <a:endParaRPr b="0" lang="de-DE" sz="267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670" spc="-1" strike="noStrike">
                <a:solidFill>
                  <a:srgbClr val="000000"/>
                </a:solidFill>
                <a:latin typeface="Calibri"/>
              </a:rPr>
              <a:t>Vierte Gliederungsebene</a:t>
            </a:r>
            <a:endParaRPr b="0" lang="de-DE" sz="267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Line 1"/>
          <p:cNvSpPr/>
          <p:nvPr/>
        </p:nvSpPr>
        <p:spPr>
          <a:xfrm>
            <a:off x="609480" y="822240"/>
            <a:ext cx="1045980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4" name="Picture 1" descr=""/>
          <p:cNvPicPr/>
          <p:nvPr/>
        </p:nvPicPr>
        <p:blipFill>
          <a:blip r:embed="rId2"/>
          <a:stretch/>
        </p:blipFill>
        <p:spPr>
          <a:xfrm>
            <a:off x="11419560" y="110160"/>
            <a:ext cx="677160" cy="915480"/>
          </a:xfrm>
          <a:prstGeom prst="rect">
            <a:avLst/>
          </a:prstGeom>
          <a:ln w="0">
            <a:noFill/>
          </a:ln>
        </p:spPr>
      </p:pic>
      <p:sp>
        <p:nvSpPr>
          <p:cNvPr id="45" name="PlaceHolder 2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537840"/>
          </a:xfrm>
          <a:prstGeom prst="rect">
            <a:avLst/>
          </a:prstGeom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Click to edit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Master title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style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09480" y="1180440"/>
            <a:ext cx="10972440" cy="494532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 marL="457200" indent="-456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0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1" marL="990720" indent="-3805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1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  <a:p>
            <a:pPr lvl="2" marL="1523880" indent="-3045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16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de-DE" sz="1600" spc="-1" strike="noStrike">
              <a:solidFill>
                <a:srgbClr val="000000"/>
              </a:solidFill>
              <a:latin typeface="Calibri"/>
            </a:endParaRPr>
          </a:p>
          <a:p>
            <a:pPr lvl="3" marL="2133720" indent="-3045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16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de-DE" sz="1600" spc="-1" strike="noStrike">
              <a:solidFill>
                <a:srgbClr val="000000"/>
              </a:solidFill>
              <a:latin typeface="Calibri"/>
            </a:endParaRPr>
          </a:p>
          <a:p>
            <a:pPr lvl="4" marL="2743200" indent="-3045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pl-PL" sz="16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de-DE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dt"/>
          </p:nvPr>
        </p:nvSpPr>
        <p:spPr>
          <a:xfrm>
            <a:off x="116280" y="6566760"/>
            <a:ext cx="2844360" cy="2908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ftr"/>
          </p:nvPr>
        </p:nvSpPr>
        <p:spPr>
          <a:xfrm>
            <a:off x="3551040" y="6566760"/>
            <a:ext cx="5273280" cy="2908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b2b2b2"/>
                </a:solidFill>
                <a:latin typeface="Calibri"/>
              </a:rPr>
              <a:t>P. Gasik (GSI/FAIR) </a:t>
            </a:r>
            <a:endParaRPr b="0" lang="de-DE" sz="1200" spc="-1" strike="noStrike">
              <a:latin typeface="Times New Roman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sldNum"/>
          </p:nvPr>
        </p:nvSpPr>
        <p:spPr>
          <a:xfrm>
            <a:off x="9211680" y="6566760"/>
            <a:ext cx="2844360" cy="2908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24FCFF2D-9A9F-4156-8540-61D03CB15A96}" type="slidenum">
              <a:rPr b="0" lang="en-US" sz="1200" spc="-1" strike="noStrike">
                <a:solidFill>
                  <a:srgbClr val="b2b2b2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Line 1"/>
          <p:cNvSpPr/>
          <p:nvPr/>
        </p:nvSpPr>
        <p:spPr>
          <a:xfrm>
            <a:off x="609480" y="822240"/>
            <a:ext cx="1045980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7" name="Picture 1" descr=""/>
          <p:cNvPicPr/>
          <p:nvPr/>
        </p:nvPicPr>
        <p:blipFill>
          <a:blip r:embed="rId2"/>
          <a:stretch/>
        </p:blipFill>
        <p:spPr>
          <a:xfrm>
            <a:off x="11419560" y="110160"/>
            <a:ext cx="677160" cy="915480"/>
          </a:xfrm>
          <a:prstGeom prst="rect">
            <a:avLst/>
          </a:prstGeom>
          <a:ln w="0">
            <a:noFill/>
          </a:ln>
        </p:spPr>
      </p:pic>
      <p:sp>
        <p:nvSpPr>
          <p:cNvPr id="88" name="PlaceHolder 2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pl-PL" sz="5340" spc="-1" strike="noStrike" cap="all">
                <a:solidFill>
                  <a:srgbClr val="000000"/>
                </a:solidFill>
                <a:latin typeface="Calibri"/>
              </a:rPr>
              <a:t>Click </a:t>
            </a:r>
            <a:r>
              <a:rPr b="1" lang="pl-PL" sz="5340" spc="-1" strike="noStrike" cap="all">
                <a:solidFill>
                  <a:srgbClr val="000000"/>
                </a:solidFill>
                <a:latin typeface="Calibri"/>
              </a:rPr>
              <a:t>to </a:t>
            </a:r>
            <a:r>
              <a:rPr b="1" lang="pl-PL" sz="5340" spc="-1" strike="noStrike" cap="all">
                <a:solidFill>
                  <a:srgbClr val="000000"/>
                </a:solidFill>
                <a:latin typeface="Calibri"/>
              </a:rPr>
              <a:t>edit </a:t>
            </a:r>
            <a:r>
              <a:rPr b="1" lang="pl-PL" sz="5340" spc="-1" strike="noStrike" cap="all">
                <a:solidFill>
                  <a:srgbClr val="000000"/>
                </a:solidFill>
                <a:latin typeface="Calibri"/>
              </a:rPr>
              <a:t>Mast</a:t>
            </a:r>
            <a:r>
              <a:rPr b="1" lang="pl-PL" sz="5340" spc="-1" strike="noStrike" cap="all">
                <a:solidFill>
                  <a:srgbClr val="000000"/>
                </a:solidFill>
                <a:latin typeface="Calibri"/>
              </a:rPr>
              <a:t>er </a:t>
            </a:r>
            <a:r>
              <a:rPr b="1" lang="pl-PL" sz="5340" spc="-1" strike="noStrike" cap="all">
                <a:solidFill>
                  <a:srgbClr val="000000"/>
                </a:solidFill>
                <a:latin typeface="Calibri"/>
              </a:rPr>
              <a:t>title </a:t>
            </a:r>
            <a:r>
              <a:rPr b="1" lang="pl-PL" sz="5340" spc="-1" strike="noStrike" cap="all">
                <a:solidFill>
                  <a:srgbClr val="000000"/>
                </a:solidFill>
                <a:latin typeface="Calibri"/>
              </a:rPr>
              <a:t>styl</a:t>
            </a:r>
            <a:r>
              <a:rPr b="1" lang="pl-PL" sz="5340" spc="-1" strike="noStrike" cap="all">
                <a:solidFill>
                  <a:srgbClr val="000000"/>
                </a:solidFill>
                <a:latin typeface="Calibri"/>
              </a:rPr>
              <a:t>e</a:t>
            </a:r>
            <a:endParaRPr b="0" lang="de-DE" sz="534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963000" y="2906640"/>
            <a:ext cx="10362960" cy="149976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  <a:spcBef>
                <a:spcPts val="533"/>
              </a:spcBef>
              <a:tabLst>
                <a:tab algn="l" pos="0"/>
              </a:tabLst>
            </a:pPr>
            <a:r>
              <a:rPr b="0" lang="pl-PL" sz="2670" spc="-1" strike="noStrike">
                <a:solidFill>
                  <a:srgbClr val="8b8b8b"/>
                </a:solidFill>
                <a:latin typeface="Calibri"/>
              </a:rPr>
              <a:t>Click to edit Master text styles</a:t>
            </a:r>
            <a:endParaRPr b="0" lang="de-DE" sz="26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dt"/>
          </p:nvPr>
        </p:nvSpPr>
        <p:spPr>
          <a:xfrm>
            <a:off x="116280" y="6566760"/>
            <a:ext cx="2844360" cy="2908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ftr"/>
          </p:nvPr>
        </p:nvSpPr>
        <p:spPr>
          <a:xfrm>
            <a:off x="3551040" y="6566760"/>
            <a:ext cx="5273280" cy="2908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b2b2b2"/>
                </a:solidFill>
                <a:latin typeface="Calibri"/>
              </a:rPr>
              <a:t>P. Gasik (GSI/FAIR) </a:t>
            </a:r>
            <a:endParaRPr b="0" lang="de-DE" sz="1200" spc="-1" strike="noStrike">
              <a:latin typeface="Times New Roman"/>
            </a:endParaRPr>
          </a:p>
        </p:txBody>
      </p:sp>
      <p:sp>
        <p:nvSpPr>
          <p:cNvPr id="92" name="PlaceHolder 6"/>
          <p:cNvSpPr>
            <a:spLocks noGrp="1"/>
          </p:cNvSpPr>
          <p:nvPr>
            <p:ph type="sldNum"/>
          </p:nvPr>
        </p:nvSpPr>
        <p:spPr>
          <a:xfrm>
            <a:off x="9211680" y="6566760"/>
            <a:ext cx="2844360" cy="2908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94244BE-EE02-45CA-B217-A6B8D6CB08DF}" type="slidenum">
              <a:rPr b="0" lang="en-US" sz="1200" spc="-1" strike="noStrike">
                <a:solidFill>
                  <a:srgbClr val="b2b2b2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Line 1"/>
          <p:cNvSpPr/>
          <p:nvPr/>
        </p:nvSpPr>
        <p:spPr>
          <a:xfrm>
            <a:off x="609480" y="822240"/>
            <a:ext cx="1045980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0" name="Picture 1" descr=""/>
          <p:cNvPicPr/>
          <p:nvPr/>
        </p:nvPicPr>
        <p:blipFill>
          <a:blip r:embed="rId2"/>
          <a:stretch/>
        </p:blipFill>
        <p:spPr>
          <a:xfrm>
            <a:off x="11419560" y="110160"/>
            <a:ext cx="677160" cy="915480"/>
          </a:xfrm>
          <a:prstGeom prst="rect">
            <a:avLst/>
          </a:prstGeom>
          <a:ln w="0">
            <a:noFill/>
          </a:ln>
        </p:spPr>
      </p:pic>
      <p:sp>
        <p:nvSpPr>
          <p:cNvPr id="131" name="PlaceHolder 2"/>
          <p:cNvSpPr>
            <a:spLocks noGrp="1"/>
          </p:cNvSpPr>
          <p:nvPr>
            <p:ph type="dt"/>
          </p:nvPr>
        </p:nvSpPr>
        <p:spPr>
          <a:xfrm>
            <a:off x="116280" y="6566760"/>
            <a:ext cx="2844360" cy="2908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ftr"/>
          </p:nvPr>
        </p:nvSpPr>
        <p:spPr>
          <a:xfrm>
            <a:off x="3551040" y="6566760"/>
            <a:ext cx="5273280" cy="2908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b2b2b2"/>
                </a:solidFill>
                <a:latin typeface="Calibri"/>
              </a:rPr>
              <a:t>P. Gasik (GSI/FAIR) </a:t>
            </a:r>
            <a:endParaRPr b="0" lang="de-DE" sz="1200" spc="-1" strike="noStrike">
              <a:latin typeface="Times New Roman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sldNum"/>
          </p:nvPr>
        </p:nvSpPr>
        <p:spPr>
          <a:xfrm>
            <a:off x="9211680" y="6566760"/>
            <a:ext cx="2844360" cy="2908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447D542-B0A5-4FC5-AB6A-670CFB1FE820}" type="slidenum">
              <a:rPr b="0" lang="en-US" sz="1200" spc="-1" strike="noStrike">
                <a:solidFill>
                  <a:srgbClr val="b2b2b2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134" name="PlaceHolder 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Format des </a:t>
            </a: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Titeltextes durch </a:t>
            </a: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Klicken bearbeiten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4270" spc="-1" strike="noStrike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  <a:endParaRPr b="0" lang="de-DE" sz="427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3200" spc="-1" strike="noStrike">
                <a:solidFill>
                  <a:srgbClr val="000000"/>
                </a:solidFill>
                <a:latin typeface="Calibri"/>
              </a:rPr>
              <a:t>Zweite Gliederungsebene</a:t>
            </a:r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670" spc="-1" strike="noStrike">
                <a:solidFill>
                  <a:srgbClr val="000000"/>
                </a:solidFill>
                <a:latin typeface="Calibri"/>
              </a:rPr>
              <a:t>Dritte Gliederungsebene</a:t>
            </a:r>
            <a:endParaRPr b="0" lang="de-DE" sz="267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670" spc="-1" strike="noStrike">
                <a:solidFill>
                  <a:srgbClr val="000000"/>
                </a:solidFill>
                <a:latin typeface="Calibri"/>
              </a:rPr>
              <a:t>Vierte Gliederungsebene</a:t>
            </a:r>
            <a:endParaRPr b="0" lang="de-DE" sz="267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slideLayout" Target="../slideLayouts/slideLayout13.xml"/><Relationship Id="rId9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slideLayout" Target="../slideLayouts/slideLayout13.xml"/><Relationship Id="rId10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Relationship Id="rId9" Type="http://schemas.openxmlformats.org/officeDocument/2006/relationships/image" Target="../media/image28.png"/><Relationship Id="rId10" Type="http://schemas.openxmlformats.org/officeDocument/2006/relationships/image" Target="../media/image29.png"/><Relationship Id="rId11" Type="http://schemas.openxmlformats.org/officeDocument/2006/relationships/image" Target="../media/image30.png"/><Relationship Id="rId12" Type="http://schemas.openxmlformats.org/officeDocument/2006/relationships/image" Target="../media/image31.png"/><Relationship Id="rId13" Type="http://schemas.openxmlformats.org/officeDocument/2006/relationships/image" Target="../media/image32.png"/><Relationship Id="rId14" Type="http://schemas.openxmlformats.org/officeDocument/2006/relationships/image" Target="../media/image33.png"/><Relationship Id="rId15" Type="http://schemas.openxmlformats.org/officeDocument/2006/relationships/image" Target="../media/image34.png"/><Relationship Id="rId16" Type="http://schemas.openxmlformats.org/officeDocument/2006/relationships/image" Target="../media/image35.png"/><Relationship Id="rId17" Type="http://schemas.openxmlformats.org/officeDocument/2006/relationships/image" Target="../media/image36.png"/><Relationship Id="rId18" Type="http://schemas.openxmlformats.org/officeDocument/2006/relationships/image" Target="../media/image37.png"/><Relationship Id="rId19" Type="http://schemas.openxmlformats.org/officeDocument/2006/relationships/image" Target="../media/image38.png"/><Relationship Id="rId20" Type="http://schemas.openxmlformats.org/officeDocument/2006/relationships/image" Target="../media/image39.png"/><Relationship Id="rId21" Type="http://schemas.openxmlformats.org/officeDocument/2006/relationships/image" Target="../media/image40.png"/><Relationship Id="rId22" Type="http://schemas.openxmlformats.org/officeDocument/2006/relationships/image" Target="../media/image41.png"/><Relationship Id="rId23" Type="http://schemas.openxmlformats.org/officeDocument/2006/relationships/image" Target="../media/image42.png"/><Relationship Id="rId24" Type="http://schemas.openxmlformats.org/officeDocument/2006/relationships/image" Target="../media/image43.png"/><Relationship Id="rId25" Type="http://schemas.openxmlformats.org/officeDocument/2006/relationships/image" Target="../media/image44.png"/><Relationship Id="rId26" Type="http://schemas.openxmlformats.org/officeDocument/2006/relationships/image" Target="../media/image45.png"/><Relationship Id="rId27" Type="http://schemas.openxmlformats.org/officeDocument/2006/relationships/slideLayout" Target="../slideLayouts/slideLayout13.xml"/><Relationship Id="rId28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image" Target="../media/image47.png"/><Relationship Id="rId3" Type="http://schemas.openxmlformats.org/officeDocument/2006/relationships/image" Target="../media/image48.png"/><Relationship Id="rId4" Type="http://schemas.openxmlformats.org/officeDocument/2006/relationships/image" Target="../media/image49.png"/><Relationship Id="rId5" Type="http://schemas.openxmlformats.org/officeDocument/2006/relationships/image" Target="../media/image50.png"/><Relationship Id="rId6" Type="http://schemas.openxmlformats.org/officeDocument/2006/relationships/image" Target="../media/image51.png"/><Relationship Id="rId7" Type="http://schemas.openxmlformats.org/officeDocument/2006/relationships/image" Target="../media/image52.png"/><Relationship Id="rId8" Type="http://schemas.openxmlformats.org/officeDocument/2006/relationships/image" Target="../media/image53.png"/><Relationship Id="rId9" Type="http://schemas.openxmlformats.org/officeDocument/2006/relationships/image" Target="../media/image54.png"/><Relationship Id="rId10" Type="http://schemas.openxmlformats.org/officeDocument/2006/relationships/image" Target="../media/image55.png"/><Relationship Id="rId11" Type="http://schemas.openxmlformats.org/officeDocument/2006/relationships/image" Target="../media/image56.png"/><Relationship Id="rId12" Type="http://schemas.openxmlformats.org/officeDocument/2006/relationships/image" Target="../media/image57.png"/><Relationship Id="rId13" Type="http://schemas.openxmlformats.org/officeDocument/2006/relationships/image" Target="../media/image58.png"/><Relationship Id="rId14" Type="http://schemas.openxmlformats.org/officeDocument/2006/relationships/image" Target="../media/image59.png"/><Relationship Id="rId15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609480" y="274680"/>
            <a:ext cx="10972440" cy="53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TRD – Outer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Chambers/m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odules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9" name="TextShape 2"/>
          <p:cNvSpPr txBox="1"/>
          <p:nvPr/>
        </p:nvSpPr>
        <p:spPr>
          <a:xfrm>
            <a:off x="9211680" y="6566760"/>
            <a:ext cx="2844360" cy="2908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1D4AC1B-1EFB-4D71-825B-066E836C8EAC}" type="slidenum">
              <a:rPr b="0" lang="en-US" sz="1200" spc="-1" strike="noStrike">
                <a:solidFill>
                  <a:srgbClr val="b2b2b2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  <p:graphicFrame>
        <p:nvGraphicFramePr>
          <p:cNvPr id="180" name="Table 3"/>
          <p:cNvGraphicFramePr/>
          <p:nvPr/>
        </p:nvGraphicFramePr>
        <p:xfrm>
          <a:off x="451440" y="891720"/>
          <a:ext cx="9090000" cy="4025520"/>
        </p:xfrm>
        <a:graphic>
          <a:graphicData uri="http://schemas.openxmlformats.org/drawingml/2006/table">
            <a:tbl>
              <a:tblPr/>
              <a:tblGrid>
                <a:gridCol w="2494080"/>
                <a:gridCol w="1099080"/>
                <a:gridCol w="1099080"/>
                <a:gridCol w="1099080"/>
                <a:gridCol w="1099080"/>
                <a:gridCol w="1099080"/>
                <a:gridCol w="1100520"/>
              </a:tblGrid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Milestone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Date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2022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9600">
                <a:tc gridSpan="7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Outer modules “5”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Module EDR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b050"/>
                          </a:solidFill>
                          <a:latin typeface="Calibri"/>
                        </a:rPr>
                        <a:t>10/19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9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Module PRR + Start of prod.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b050"/>
                          </a:solidFill>
                          <a:latin typeface="Calibri"/>
                        </a:rPr>
                        <a:t>10/20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509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Modules FOS + PRR follow up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191919"/>
                          </a:solidFill>
                          <a:latin typeface="Calibri"/>
                        </a:rPr>
                        <a:t>10/22</a:t>
                      </a:r>
                      <a:r>
                        <a:rPr b="0" lang="en-US" sz="1400" spc="-1" strike="noStrike">
                          <a:solidFill>
                            <a:srgbClr val="191919"/>
                          </a:solidFill>
                          <a:latin typeface="Calibri"/>
                        </a:rPr>
                        <a:t> 03/23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9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Chambers all built (FAT)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191919"/>
                          </a:solidFill>
                          <a:latin typeface="Calibri"/>
                        </a:rPr>
                        <a:t>02/23</a:t>
                      </a:r>
                      <a:r>
                        <a:rPr b="0" lang="en-US" sz="1400" spc="-1" strike="noStrike">
                          <a:solidFill>
                            <a:srgbClr val="191919"/>
                          </a:solidFill>
                          <a:latin typeface="Calibri"/>
                        </a:rPr>
                        <a:t> 12/23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9600">
                <a:tc gridSpan="7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pc="-1" strike="noStrike">
                          <a:solidFill>
                            <a:srgbClr val="191919"/>
                          </a:solidFill>
                          <a:latin typeface="Calibri"/>
                        </a:rPr>
                        <a:t>Outer modules “3”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509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Start of prod.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191919"/>
                          </a:solidFill>
                          <a:latin typeface="Calibri"/>
                        </a:rPr>
                        <a:t>05/22</a:t>
                      </a:r>
                      <a:r>
                        <a:rPr b="0" lang="en-US" sz="1400" spc="-1" strike="noStrike">
                          <a:solidFill>
                            <a:srgbClr val="191919"/>
                          </a:solidFill>
                          <a:latin typeface="Calibri"/>
                        </a:rPr>
                        <a:t> 02/23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509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FOS (PRR follow-up if needed)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191919"/>
                          </a:solidFill>
                          <a:latin typeface="Calibri"/>
                        </a:rPr>
                        <a:t>07/22</a:t>
                      </a:r>
                      <a:r>
                        <a:rPr b="0" lang="en-US" sz="1400" spc="-1" strike="noStrike">
                          <a:solidFill>
                            <a:srgbClr val="191919"/>
                          </a:solidFill>
                          <a:latin typeface="Calibri"/>
                        </a:rPr>
                        <a:t> 06/23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All built (FAT)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9600">
                <a:tc gridSpan="7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Outer modules “7”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09600"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9600"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1" name="Line 4"/>
          <p:cNvSpPr/>
          <p:nvPr/>
        </p:nvSpPr>
        <p:spPr>
          <a:xfrm>
            <a:off x="6095880" y="553320"/>
            <a:ext cx="0" cy="6225120"/>
          </a:xfrm>
          <a:prstGeom prst="line">
            <a:avLst/>
          </a:prstGeom>
          <a:ln>
            <a:solidFill>
              <a:srgbClr val="00b050"/>
            </a:solidFill>
            <a:prstDash val="sysDot"/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pic>
        <p:nvPicPr>
          <p:cNvPr id="182" name="Picture 26" descr=""/>
          <p:cNvPicPr/>
          <p:nvPr/>
        </p:nvPicPr>
        <p:blipFill>
          <a:blip r:embed="rId1"/>
          <a:stretch/>
        </p:blipFill>
        <p:spPr>
          <a:xfrm>
            <a:off x="7201080" y="3696840"/>
            <a:ext cx="253440" cy="273600"/>
          </a:xfrm>
          <a:prstGeom prst="rect">
            <a:avLst/>
          </a:prstGeom>
          <a:ln w="0">
            <a:noFill/>
          </a:ln>
        </p:spPr>
      </p:pic>
      <p:sp>
        <p:nvSpPr>
          <p:cNvPr id="183" name="CustomShape 5"/>
          <p:cNvSpPr/>
          <p:nvPr/>
        </p:nvSpPr>
        <p:spPr>
          <a:xfrm>
            <a:off x="8046000" y="2153880"/>
            <a:ext cx="170532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Production on-going</a:t>
            </a:r>
            <a:endParaRPr b="0" lang="de-DE" sz="1200" spc="-1" strike="noStrike">
              <a:latin typeface="Arial"/>
            </a:endParaRPr>
          </a:p>
        </p:txBody>
      </p:sp>
      <p:pic>
        <p:nvPicPr>
          <p:cNvPr id="184" name="Picture 15" descr=""/>
          <p:cNvPicPr/>
          <p:nvPr/>
        </p:nvPicPr>
        <p:blipFill>
          <a:blip r:embed="rId2"/>
          <a:stretch/>
        </p:blipFill>
        <p:spPr>
          <a:xfrm>
            <a:off x="6380640" y="214020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185" name="Picture 17" descr=""/>
          <p:cNvPicPr/>
          <p:nvPr/>
        </p:nvPicPr>
        <p:blipFill>
          <a:blip r:embed="rId3"/>
          <a:stretch/>
        </p:blipFill>
        <p:spPr>
          <a:xfrm>
            <a:off x="7136280" y="246312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186" name="Picture 18" descr=""/>
          <p:cNvPicPr/>
          <p:nvPr/>
        </p:nvPicPr>
        <p:blipFill>
          <a:blip r:embed="rId4"/>
          <a:stretch/>
        </p:blipFill>
        <p:spPr>
          <a:xfrm>
            <a:off x="6405120" y="307224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187" name="Picture 20" descr=""/>
          <p:cNvPicPr/>
          <p:nvPr/>
        </p:nvPicPr>
        <p:blipFill>
          <a:blip r:embed="rId5"/>
          <a:stretch/>
        </p:blipFill>
        <p:spPr>
          <a:xfrm>
            <a:off x="6780240" y="3392280"/>
            <a:ext cx="253440" cy="273600"/>
          </a:xfrm>
          <a:prstGeom prst="rect">
            <a:avLst/>
          </a:prstGeom>
          <a:ln w="0">
            <a:noFill/>
          </a:ln>
        </p:spPr>
      </p:pic>
      <p:sp>
        <p:nvSpPr>
          <p:cNvPr id="188" name="CustomShape 6"/>
          <p:cNvSpPr/>
          <p:nvPr/>
        </p:nvSpPr>
        <p:spPr>
          <a:xfrm rot="19927200">
            <a:off x="10491840" y="3511440"/>
            <a:ext cx="1801080" cy="6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DE" sz="1800" spc="-1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</a:rPr>
              <a:t>t.b.d.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DE" sz="1800" spc="-1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</a:rPr>
              <a:t>Baseline 2023</a:t>
            </a:r>
            <a:endParaRPr b="0" lang="de-DE" sz="1800" spc="-1" strike="noStrike">
              <a:latin typeface="Arial"/>
            </a:endParaRPr>
          </a:p>
        </p:txBody>
      </p:sp>
      <p:pic>
        <p:nvPicPr>
          <p:cNvPr id="189" name="Picture 2" descr=""/>
          <p:cNvPicPr/>
          <p:nvPr/>
        </p:nvPicPr>
        <p:blipFill>
          <a:blip r:embed="rId6">
            <a:alphaModFix amt="70000"/>
          </a:blip>
          <a:stretch/>
        </p:blipFill>
        <p:spPr>
          <a:xfrm>
            <a:off x="5914080" y="216576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190" name="Picture 6" descr=""/>
          <p:cNvPicPr/>
          <p:nvPr/>
        </p:nvPicPr>
        <p:blipFill>
          <a:blip r:embed="rId7">
            <a:alphaModFix amt="70000"/>
          </a:blip>
          <a:stretch/>
        </p:blipFill>
        <p:spPr>
          <a:xfrm>
            <a:off x="6318360" y="2463840"/>
            <a:ext cx="230400" cy="248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609480" y="274680"/>
            <a:ext cx="10972440" cy="53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TRD – Inner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Chambers/M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odules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2" name="TextShape 2"/>
          <p:cNvSpPr txBox="1"/>
          <p:nvPr/>
        </p:nvSpPr>
        <p:spPr>
          <a:xfrm>
            <a:off x="9211680" y="6566760"/>
            <a:ext cx="2844360" cy="2908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4774FE9-9064-488A-84C4-21B224676289}" type="slidenum">
              <a:rPr b="0" lang="en-US" sz="1200" spc="-1" strike="noStrike">
                <a:solidFill>
                  <a:srgbClr val="b2b2b2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  <p:graphicFrame>
        <p:nvGraphicFramePr>
          <p:cNvPr id="193" name="Table 3"/>
          <p:cNvGraphicFramePr/>
          <p:nvPr/>
        </p:nvGraphicFramePr>
        <p:xfrm>
          <a:off x="451440" y="891720"/>
          <a:ext cx="9090000" cy="3715920"/>
        </p:xfrm>
        <a:graphic>
          <a:graphicData uri="http://schemas.openxmlformats.org/drawingml/2006/table">
            <a:tbl>
              <a:tblPr/>
              <a:tblGrid>
                <a:gridCol w="2494080"/>
                <a:gridCol w="1099080"/>
                <a:gridCol w="1099080"/>
                <a:gridCol w="1099080"/>
                <a:gridCol w="1099080"/>
                <a:gridCol w="1099080"/>
                <a:gridCol w="1100520"/>
              </a:tblGrid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Milestone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Date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2022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9600">
                <a:tc gridSpan="7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Inner modules (chamber + radiator + FEE)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TDR-Add internal review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b050"/>
                          </a:solidFill>
                          <a:latin typeface="Calibri"/>
                        </a:rPr>
                        <a:t>02/21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TDR-Add submission 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b050"/>
                          </a:solidFill>
                          <a:latin typeface="Calibri"/>
                        </a:rPr>
                        <a:t>05/21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509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Inner modules “EDR”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09/21</a:t>
                      </a: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 01/22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TDR Addendum approval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11/21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Inner modules PRR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02/22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Start module production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07/22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Module FOS (batch of 10)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06/23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9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All chambers built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06/24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9600"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9600"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194" name="Picture 11" descr=""/>
          <p:cNvPicPr/>
          <p:nvPr/>
        </p:nvPicPr>
        <p:blipFill>
          <a:blip r:embed="rId1"/>
          <a:stretch/>
        </p:blipFill>
        <p:spPr>
          <a:xfrm>
            <a:off x="4272840" y="181080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195" name="Picture 13" descr=""/>
          <p:cNvPicPr/>
          <p:nvPr/>
        </p:nvPicPr>
        <p:blipFill>
          <a:blip r:embed="rId2"/>
          <a:stretch/>
        </p:blipFill>
        <p:spPr>
          <a:xfrm rot="10800000">
            <a:off x="5042880" y="219204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196" name="Picture 14" descr=""/>
          <p:cNvPicPr/>
          <p:nvPr/>
        </p:nvPicPr>
        <p:blipFill>
          <a:blip r:embed="rId3"/>
          <a:stretch/>
        </p:blipFill>
        <p:spPr>
          <a:xfrm rot="10800000">
            <a:off x="4805640" y="252252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197" name="Picture 15" descr=""/>
          <p:cNvPicPr/>
          <p:nvPr/>
        </p:nvPicPr>
        <p:blipFill>
          <a:blip r:embed="rId4"/>
          <a:stretch/>
        </p:blipFill>
        <p:spPr>
          <a:xfrm rot="10800000">
            <a:off x="5206680" y="279864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198" name="Picture 16" descr=""/>
          <p:cNvPicPr/>
          <p:nvPr/>
        </p:nvPicPr>
        <p:blipFill>
          <a:blip r:embed="rId5"/>
          <a:stretch/>
        </p:blipFill>
        <p:spPr>
          <a:xfrm>
            <a:off x="5648760" y="311508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199" name="Picture 17" descr=""/>
          <p:cNvPicPr/>
          <p:nvPr/>
        </p:nvPicPr>
        <p:blipFill>
          <a:blip r:embed="rId6"/>
          <a:stretch/>
        </p:blipFill>
        <p:spPr>
          <a:xfrm>
            <a:off x="6618600" y="343872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200" name="Picture 18" descr=""/>
          <p:cNvPicPr/>
          <p:nvPr/>
        </p:nvPicPr>
        <p:blipFill>
          <a:blip r:embed="rId7"/>
          <a:stretch/>
        </p:blipFill>
        <p:spPr>
          <a:xfrm>
            <a:off x="7594920" y="3732840"/>
            <a:ext cx="253440" cy="273600"/>
          </a:xfrm>
          <a:prstGeom prst="rect">
            <a:avLst/>
          </a:prstGeom>
          <a:ln w="0">
            <a:noFill/>
          </a:ln>
        </p:spPr>
      </p:pic>
      <p:sp>
        <p:nvSpPr>
          <p:cNvPr id="201" name="CustomShape 4"/>
          <p:cNvSpPr/>
          <p:nvPr/>
        </p:nvSpPr>
        <p:spPr>
          <a:xfrm>
            <a:off x="8339040" y="1766880"/>
            <a:ext cx="116424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ECE 05/2021</a:t>
            </a:r>
            <a:endParaRPr b="0" lang="de-DE" sz="1200" spc="-1" strike="noStrike">
              <a:latin typeface="Arial"/>
            </a:endParaRPr>
          </a:p>
        </p:txBody>
      </p:sp>
      <p:sp>
        <p:nvSpPr>
          <p:cNvPr id="202" name="CustomShape 5"/>
          <p:cNvSpPr/>
          <p:nvPr/>
        </p:nvSpPr>
        <p:spPr>
          <a:xfrm>
            <a:off x="8339040" y="2404800"/>
            <a:ext cx="116424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ECE 11/2021</a:t>
            </a:r>
            <a:endParaRPr b="0" lang="de-DE" sz="1200" spc="-1" strike="noStrike">
              <a:latin typeface="Arial"/>
            </a:endParaRPr>
          </a:p>
        </p:txBody>
      </p:sp>
      <p:pic>
        <p:nvPicPr>
          <p:cNvPr id="203" name="Picture 19" descr=""/>
          <p:cNvPicPr/>
          <p:nvPr/>
        </p:nvPicPr>
        <p:blipFill>
          <a:blip r:embed="rId8"/>
          <a:stretch/>
        </p:blipFill>
        <p:spPr>
          <a:xfrm>
            <a:off x="4071240" y="1503360"/>
            <a:ext cx="246240" cy="267480"/>
          </a:xfrm>
          <a:prstGeom prst="rect">
            <a:avLst/>
          </a:prstGeom>
          <a:ln w="0">
            <a:noFill/>
          </a:ln>
        </p:spPr>
      </p:pic>
      <p:sp>
        <p:nvSpPr>
          <p:cNvPr id="204" name="CustomShape 6"/>
          <p:cNvSpPr/>
          <p:nvPr/>
        </p:nvSpPr>
        <p:spPr>
          <a:xfrm>
            <a:off x="6486480" y="2093760"/>
            <a:ext cx="325980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Moved </a:t>
            </a:r>
            <a:r>
              <a:rPr b="0" lang="en-US" sz="1200" spc="-1" strike="noStrike">
                <a:solidFill>
                  <a:srgbClr val="000000"/>
                </a:solidFill>
                <a:latin typeface="Wingdings"/>
              </a:rPr>
              <a:t></a:t>
            </a: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  05/22 ? (should be discussed)</a:t>
            </a:r>
            <a:endParaRPr b="0" lang="de-DE" sz="1200" spc="-1" strike="noStrike">
              <a:latin typeface="Arial"/>
            </a:endParaRPr>
          </a:p>
        </p:txBody>
      </p:sp>
      <p:sp>
        <p:nvSpPr>
          <p:cNvPr id="205" name="Line 7"/>
          <p:cNvSpPr/>
          <p:nvPr/>
        </p:nvSpPr>
        <p:spPr>
          <a:xfrm>
            <a:off x="5968440" y="500040"/>
            <a:ext cx="0" cy="6225120"/>
          </a:xfrm>
          <a:prstGeom prst="line">
            <a:avLst/>
          </a:prstGeom>
          <a:ln>
            <a:solidFill>
              <a:srgbClr val="00b050"/>
            </a:solidFill>
            <a:prstDash val="sysDot"/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06" name="CustomShape 8"/>
          <p:cNvSpPr/>
          <p:nvPr/>
        </p:nvSpPr>
        <p:spPr>
          <a:xfrm rot="19927200">
            <a:off x="10491840" y="3511440"/>
            <a:ext cx="1801080" cy="6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DE" sz="1800" spc="-1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</a:rPr>
              <a:t>t.b.d.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DE" sz="1800" spc="-1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</a:rPr>
              <a:t>Baseline 2023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609480" y="274680"/>
            <a:ext cx="10972440" cy="53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TRD – Radiator box, Services, Mechanics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9211680" y="6566760"/>
            <a:ext cx="2844360" cy="2908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2ECBF9D2-D193-45D0-84DA-31C073CA0AA4}" type="slidenum">
              <a:rPr b="0" lang="en-US" sz="1200" spc="-1" strike="noStrike">
                <a:solidFill>
                  <a:srgbClr val="b2b2b2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  <p:graphicFrame>
        <p:nvGraphicFramePr>
          <p:cNvPr id="209" name="Table 3"/>
          <p:cNvGraphicFramePr/>
          <p:nvPr/>
        </p:nvGraphicFramePr>
        <p:xfrm>
          <a:off x="451440" y="973800"/>
          <a:ext cx="9346680" cy="5746680"/>
        </p:xfrm>
        <a:graphic>
          <a:graphicData uri="http://schemas.openxmlformats.org/drawingml/2006/table">
            <a:tbl>
              <a:tblPr/>
              <a:tblGrid>
                <a:gridCol w="2494080"/>
                <a:gridCol w="1355760"/>
                <a:gridCol w="1099080"/>
                <a:gridCol w="1099080"/>
                <a:gridCol w="1099080"/>
                <a:gridCol w="1099080"/>
                <a:gridCol w="1100520"/>
              </a:tblGrid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Milestone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Date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2022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400">
                <a:tc gridSpan="7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Radiator box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Radiator EDR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05/22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 01/23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Radiator PRR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07/22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 04/23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Radiator FAT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04/23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12/23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400">
                <a:tc gridSpan="7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Gas system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Gas CDR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04/21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Gas EDR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07/22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 04/23 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Gas PRR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07/22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07/23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Gas FAT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11/23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04/23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2400">
                <a:tc gridSpan="7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LV + HV systems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LV + HV EDR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02/22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 12/22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LV + HV PRR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04/22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 12/22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LV + HV FAT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09/22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06/22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2400">
                <a:tc gridSpan="7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Mechanics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Mainframe CDR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10/20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Support + Mainframe EDR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05/22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 01/23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Support + Mainframe PRR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09/22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06/23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034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Support + Mainframe FAT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03/23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2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12/23</a:t>
                      </a:r>
                      <a:endParaRPr b="0" lang="de-DE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10" name="Picture 6" descr=""/>
          <p:cNvPicPr/>
          <p:nvPr/>
        </p:nvPicPr>
        <p:blipFill>
          <a:blip r:embed="rId1"/>
          <a:stretch/>
        </p:blipFill>
        <p:spPr>
          <a:xfrm>
            <a:off x="4540320" y="28036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11" name="Picture 7" descr=""/>
          <p:cNvPicPr/>
          <p:nvPr/>
        </p:nvPicPr>
        <p:blipFill>
          <a:blip r:embed="rId2"/>
          <a:stretch/>
        </p:blipFill>
        <p:spPr>
          <a:xfrm>
            <a:off x="5961240" y="190836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12" name="Picture 8" descr=""/>
          <p:cNvPicPr/>
          <p:nvPr/>
        </p:nvPicPr>
        <p:blipFill>
          <a:blip r:embed="rId3">
            <a:alphaModFix amt="70000"/>
          </a:blip>
          <a:stretch/>
        </p:blipFill>
        <p:spPr>
          <a:xfrm>
            <a:off x="5930280" y="31150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13" name="Picture 11" descr=""/>
          <p:cNvPicPr/>
          <p:nvPr/>
        </p:nvPicPr>
        <p:blipFill>
          <a:blip r:embed="rId4"/>
          <a:stretch/>
        </p:blipFill>
        <p:spPr>
          <a:xfrm>
            <a:off x="7041600" y="3408480"/>
            <a:ext cx="230400" cy="248760"/>
          </a:xfrm>
          <a:prstGeom prst="rect">
            <a:avLst/>
          </a:prstGeom>
          <a:ln w="0">
            <a:noFill/>
          </a:ln>
        </p:spPr>
      </p:pic>
      <p:sp>
        <p:nvSpPr>
          <p:cNvPr id="214" name="Line 4"/>
          <p:cNvSpPr/>
          <p:nvPr/>
        </p:nvSpPr>
        <p:spPr>
          <a:xfrm>
            <a:off x="6246720" y="632880"/>
            <a:ext cx="0" cy="6225120"/>
          </a:xfrm>
          <a:prstGeom prst="line">
            <a:avLst/>
          </a:prstGeom>
          <a:ln>
            <a:solidFill>
              <a:srgbClr val="00b050"/>
            </a:solidFill>
            <a:prstDash val="sysDot"/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15" name="CustomShape 5"/>
          <p:cNvSpPr/>
          <p:nvPr/>
        </p:nvSpPr>
        <p:spPr>
          <a:xfrm>
            <a:off x="8344440" y="2803680"/>
            <a:ext cx="164124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evaluation ongoing</a:t>
            </a:r>
            <a:endParaRPr b="0" lang="de-DE" sz="1200" spc="-1" strike="noStrike">
              <a:latin typeface="Arial"/>
            </a:endParaRPr>
          </a:p>
        </p:txBody>
      </p:sp>
      <p:sp>
        <p:nvSpPr>
          <p:cNvPr id="216" name="CustomShape 6"/>
          <p:cNvSpPr/>
          <p:nvPr/>
        </p:nvSpPr>
        <p:spPr>
          <a:xfrm>
            <a:off x="8797680" y="1596600"/>
            <a:ext cx="273240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decision on layer spacing needed</a:t>
            </a:r>
            <a:endParaRPr b="0" lang="de-DE" sz="1200" spc="-1" strike="noStrike">
              <a:latin typeface="Arial"/>
            </a:endParaRPr>
          </a:p>
        </p:txBody>
      </p:sp>
      <p:sp>
        <p:nvSpPr>
          <p:cNvPr id="217" name="CustomShape 7"/>
          <p:cNvSpPr/>
          <p:nvPr/>
        </p:nvSpPr>
        <p:spPr>
          <a:xfrm>
            <a:off x="8240400" y="5825160"/>
            <a:ext cx="273240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decision on layer spacing needed</a:t>
            </a:r>
            <a:endParaRPr b="0" lang="de-DE" sz="1200" spc="-1" strike="noStrike">
              <a:latin typeface="Arial"/>
            </a:endParaRPr>
          </a:p>
        </p:txBody>
      </p:sp>
      <p:sp>
        <p:nvSpPr>
          <p:cNvPr id="218" name="CustomShape 8"/>
          <p:cNvSpPr/>
          <p:nvPr/>
        </p:nvSpPr>
        <p:spPr>
          <a:xfrm>
            <a:off x="8375760" y="4308120"/>
            <a:ext cx="134244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being prepared</a:t>
            </a:r>
            <a:endParaRPr b="0" lang="de-DE" sz="1200" spc="-1" strike="noStrike">
              <a:latin typeface="Arial"/>
            </a:endParaRPr>
          </a:p>
        </p:txBody>
      </p:sp>
      <p:sp>
        <p:nvSpPr>
          <p:cNvPr id="219" name="CustomShape 9"/>
          <p:cNvSpPr/>
          <p:nvPr/>
        </p:nvSpPr>
        <p:spPr>
          <a:xfrm>
            <a:off x="8250120" y="3105720"/>
            <a:ext cx="291384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more time for preparation. funding?</a:t>
            </a:r>
            <a:endParaRPr b="0" lang="de-DE" sz="1200" spc="-1" strike="noStrike">
              <a:latin typeface="Arial"/>
            </a:endParaRPr>
          </a:p>
        </p:txBody>
      </p:sp>
      <p:sp>
        <p:nvSpPr>
          <p:cNvPr id="220" name="CustomShape 10"/>
          <p:cNvSpPr/>
          <p:nvPr/>
        </p:nvSpPr>
        <p:spPr>
          <a:xfrm>
            <a:off x="8298720" y="4625640"/>
            <a:ext cx="246096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can EDR and PRR be merged?</a:t>
            </a:r>
            <a:endParaRPr b="0" lang="de-DE" sz="1200" spc="-1" strike="noStrike">
              <a:latin typeface="Arial"/>
            </a:endParaRPr>
          </a:p>
        </p:txBody>
      </p:sp>
      <p:pic>
        <p:nvPicPr>
          <p:cNvPr id="221" name="Picture 2" descr=""/>
          <p:cNvPicPr/>
          <p:nvPr/>
        </p:nvPicPr>
        <p:blipFill>
          <a:blip r:embed="rId5"/>
          <a:stretch/>
        </p:blipFill>
        <p:spPr>
          <a:xfrm>
            <a:off x="6481440" y="160164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22" name="Picture 10" descr=""/>
          <p:cNvPicPr/>
          <p:nvPr/>
        </p:nvPicPr>
        <p:blipFill>
          <a:blip r:embed="rId6"/>
          <a:stretch/>
        </p:blipFill>
        <p:spPr>
          <a:xfrm>
            <a:off x="6633720" y="189684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23" name="Picture 14" descr=""/>
          <p:cNvPicPr/>
          <p:nvPr/>
        </p:nvPicPr>
        <p:blipFill>
          <a:blip r:embed="rId7"/>
          <a:stretch/>
        </p:blipFill>
        <p:spPr>
          <a:xfrm>
            <a:off x="7431840" y="221796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24" name="Picture 16" descr=""/>
          <p:cNvPicPr/>
          <p:nvPr/>
        </p:nvPicPr>
        <p:blipFill>
          <a:blip r:embed="rId8">
            <a:alphaModFix amt="70000"/>
          </a:blip>
          <a:stretch/>
        </p:blipFill>
        <p:spPr>
          <a:xfrm>
            <a:off x="5768640" y="15958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25" name="Picture 17" descr=""/>
          <p:cNvPicPr/>
          <p:nvPr/>
        </p:nvPicPr>
        <p:blipFill>
          <a:blip r:embed="rId9">
            <a:alphaModFix amt="70000"/>
          </a:blip>
          <a:stretch/>
        </p:blipFill>
        <p:spPr>
          <a:xfrm>
            <a:off x="5963760" y="19054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26" name="Picture 25" descr=""/>
          <p:cNvPicPr/>
          <p:nvPr/>
        </p:nvPicPr>
        <p:blipFill>
          <a:blip r:embed="rId10">
            <a:alphaModFix amt="70000"/>
          </a:blip>
          <a:stretch/>
        </p:blipFill>
        <p:spPr>
          <a:xfrm>
            <a:off x="6792480" y="219096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27" name="Picture 30" descr=""/>
          <p:cNvPicPr/>
          <p:nvPr/>
        </p:nvPicPr>
        <p:blipFill>
          <a:blip r:embed="rId11"/>
          <a:stretch/>
        </p:blipFill>
        <p:spPr>
          <a:xfrm>
            <a:off x="6647760" y="31132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28" name="Picture 32" descr=""/>
          <p:cNvPicPr/>
          <p:nvPr/>
        </p:nvPicPr>
        <p:blipFill>
          <a:blip r:embed="rId12">
            <a:alphaModFix amt="70000"/>
          </a:blip>
          <a:stretch/>
        </p:blipFill>
        <p:spPr>
          <a:xfrm>
            <a:off x="5940000" y="34102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29" name="Picture 33" descr=""/>
          <p:cNvPicPr/>
          <p:nvPr/>
        </p:nvPicPr>
        <p:blipFill>
          <a:blip r:embed="rId13"/>
          <a:stretch/>
        </p:blipFill>
        <p:spPr>
          <a:xfrm>
            <a:off x="7795800" y="37234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0" name="Picture 34" descr=""/>
          <p:cNvPicPr/>
          <p:nvPr/>
        </p:nvPicPr>
        <p:blipFill>
          <a:blip r:embed="rId14">
            <a:alphaModFix amt="70000"/>
          </a:blip>
          <a:stretch/>
        </p:blipFill>
        <p:spPr>
          <a:xfrm>
            <a:off x="7378200" y="37054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1" name="Picture 35" descr=""/>
          <p:cNvPicPr/>
          <p:nvPr/>
        </p:nvPicPr>
        <p:blipFill>
          <a:blip r:embed="rId15"/>
          <a:stretch/>
        </p:blipFill>
        <p:spPr>
          <a:xfrm>
            <a:off x="6336720" y="431784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2" name="Picture 36" descr=""/>
          <p:cNvPicPr/>
          <p:nvPr/>
        </p:nvPicPr>
        <p:blipFill>
          <a:blip r:embed="rId16">
            <a:alphaModFix amt="70000"/>
          </a:blip>
          <a:stretch/>
        </p:blipFill>
        <p:spPr>
          <a:xfrm>
            <a:off x="5520960" y="432000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3" name="Picture 37" descr=""/>
          <p:cNvPicPr/>
          <p:nvPr/>
        </p:nvPicPr>
        <p:blipFill>
          <a:blip r:embed="rId17"/>
          <a:stretch/>
        </p:blipFill>
        <p:spPr>
          <a:xfrm>
            <a:off x="6330960" y="463464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4" name="Picture 38" descr=""/>
          <p:cNvPicPr/>
          <p:nvPr/>
        </p:nvPicPr>
        <p:blipFill>
          <a:blip r:embed="rId18"/>
          <a:stretch/>
        </p:blipFill>
        <p:spPr>
          <a:xfrm>
            <a:off x="6912720" y="492984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5" name="Picture 39" descr=""/>
          <p:cNvPicPr/>
          <p:nvPr/>
        </p:nvPicPr>
        <p:blipFill>
          <a:blip r:embed="rId19">
            <a:alphaModFix amt="70000"/>
          </a:blip>
          <a:stretch/>
        </p:blipFill>
        <p:spPr>
          <a:xfrm>
            <a:off x="5744520" y="461520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6" name="Picture 40" descr=""/>
          <p:cNvPicPr/>
          <p:nvPr/>
        </p:nvPicPr>
        <p:blipFill>
          <a:blip r:embed="rId20">
            <a:alphaModFix amt="70000"/>
          </a:blip>
          <a:stretch/>
        </p:blipFill>
        <p:spPr>
          <a:xfrm>
            <a:off x="6015960" y="49294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7" name="Picture 41" descr=""/>
          <p:cNvPicPr/>
          <p:nvPr/>
        </p:nvPicPr>
        <p:blipFill>
          <a:blip r:embed="rId21"/>
          <a:stretch/>
        </p:blipFill>
        <p:spPr>
          <a:xfrm>
            <a:off x="6471360" y="58384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8" name="Picture 42" descr=""/>
          <p:cNvPicPr/>
          <p:nvPr/>
        </p:nvPicPr>
        <p:blipFill>
          <a:blip r:embed="rId22"/>
          <a:stretch/>
        </p:blipFill>
        <p:spPr>
          <a:xfrm>
            <a:off x="6893280" y="61246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39" name="Picture 43" descr=""/>
          <p:cNvPicPr/>
          <p:nvPr/>
        </p:nvPicPr>
        <p:blipFill>
          <a:blip r:embed="rId23"/>
          <a:stretch/>
        </p:blipFill>
        <p:spPr>
          <a:xfrm>
            <a:off x="7408800" y="643104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40" name="Picture 44" descr=""/>
          <p:cNvPicPr/>
          <p:nvPr/>
        </p:nvPicPr>
        <p:blipFill>
          <a:blip r:embed="rId24">
            <a:alphaModFix amt="70000"/>
          </a:blip>
          <a:stretch/>
        </p:blipFill>
        <p:spPr>
          <a:xfrm>
            <a:off x="5811480" y="583920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41" name="Picture 45" descr=""/>
          <p:cNvPicPr/>
          <p:nvPr/>
        </p:nvPicPr>
        <p:blipFill>
          <a:blip r:embed="rId25">
            <a:alphaModFix amt="70000"/>
          </a:blip>
          <a:stretch/>
        </p:blipFill>
        <p:spPr>
          <a:xfrm>
            <a:off x="6063840" y="613440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42" name="Picture 46" descr=""/>
          <p:cNvPicPr/>
          <p:nvPr/>
        </p:nvPicPr>
        <p:blipFill>
          <a:blip r:embed="rId26">
            <a:alphaModFix amt="70000"/>
          </a:blip>
          <a:stretch/>
        </p:blipFill>
        <p:spPr>
          <a:xfrm>
            <a:off x="6701760" y="6429600"/>
            <a:ext cx="230400" cy="248760"/>
          </a:xfrm>
          <a:prstGeom prst="rect">
            <a:avLst/>
          </a:prstGeom>
          <a:ln w="0">
            <a:noFill/>
          </a:ln>
        </p:spPr>
      </p:pic>
      <p:sp>
        <p:nvSpPr>
          <p:cNvPr id="243" name="CustomShape 11"/>
          <p:cNvSpPr/>
          <p:nvPr/>
        </p:nvSpPr>
        <p:spPr>
          <a:xfrm rot="19927200">
            <a:off x="10491840" y="3511440"/>
            <a:ext cx="1801080" cy="6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DE" sz="1800" spc="-1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</a:rPr>
              <a:t>t.b.d.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DE" sz="1800" spc="-1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</a:rPr>
              <a:t>Baseline 2023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609480" y="274680"/>
            <a:ext cx="10972440" cy="53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TRD – ASIC, FEBs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5" name="TextShape 2"/>
          <p:cNvSpPr txBox="1"/>
          <p:nvPr/>
        </p:nvSpPr>
        <p:spPr>
          <a:xfrm>
            <a:off x="9211680" y="6566760"/>
            <a:ext cx="2844360" cy="2908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7B47719-3686-4177-A0E6-8C4B42E04CF2}" type="slidenum">
              <a:rPr b="0" lang="en-US" sz="1200" spc="-1" strike="noStrike">
                <a:solidFill>
                  <a:srgbClr val="b2b2b2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  <p:graphicFrame>
        <p:nvGraphicFramePr>
          <p:cNvPr id="246" name="Table 3"/>
          <p:cNvGraphicFramePr/>
          <p:nvPr/>
        </p:nvGraphicFramePr>
        <p:xfrm>
          <a:off x="451440" y="973800"/>
          <a:ext cx="9385560" cy="3506400"/>
        </p:xfrm>
        <a:graphic>
          <a:graphicData uri="http://schemas.openxmlformats.org/drawingml/2006/table">
            <a:tbl>
              <a:tblPr/>
              <a:tblGrid>
                <a:gridCol w="2494080"/>
                <a:gridCol w="1394640"/>
                <a:gridCol w="1099080"/>
                <a:gridCol w="1099080"/>
                <a:gridCol w="1099080"/>
                <a:gridCol w="1099080"/>
                <a:gridCol w="1100520"/>
              </a:tblGrid>
              <a:tr h="318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Milestone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Date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2022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8600">
                <a:tc gridSpan="7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SPADIC ASIC + Front-End Boards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18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SPADIC 2.2 completed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b050"/>
                          </a:solidFill>
                          <a:latin typeface="Calibri"/>
                        </a:rPr>
                        <a:t>07/19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8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SPADIC 2.3 submission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b050"/>
                          </a:solidFill>
                          <a:latin typeface="Calibri"/>
                        </a:rPr>
                        <a:t>12/20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18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SPADIC 2.4 PRR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05/22 </a:t>
                      </a: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03/23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8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SPADIC 2.4 FAT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03/23</a:t>
                      </a: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09/23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18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FEB CDR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05/22</a:t>
                      </a: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 03/23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8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FEB EDR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11/22</a:t>
                      </a: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09/23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18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FEB PRR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03/23</a:t>
                      </a: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12/23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86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FEB FOS, 1</a:t>
                      </a:r>
                      <a:r>
                        <a:rPr b="0" lang="en-US" sz="1400" spc="-1" strike="noStrike" baseline="30000">
                          <a:solidFill>
                            <a:srgbClr val="000000"/>
                          </a:solidFill>
                          <a:latin typeface="Calibri"/>
                        </a:rPr>
                        <a:t>st</a:t>
                      </a: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batch sent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06/23</a:t>
                      </a: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02/24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20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FEB FAT, all FEBs sent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sngStrike">
                          <a:solidFill>
                            <a:srgbClr val="000000"/>
                          </a:solidFill>
                          <a:latin typeface="Calibri"/>
                        </a:rPr>
                        <a:t>12/23</a:t>
                      </a: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10/24</a:t>
                      </a:r>
                      <a:endParaRPr b="0" lang="de-DE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7" name="Line 4"/>
          <p:cNvSpPr/>
          <p:nvPr/>
        </p:nvSpPr>
        <p:spPr>
          <a:xfrm>
            <a:off x="6336720" y="632880"/>
            <a:ext cx="0" cy="6225120"/>
          </a:xfrm>
          <a:prstGeom prst="line">
            <a:avLst/>
          </a:prstGeom>
          <a:ln>
            <a:solidFill>
              <a:srgbClr val="00b050"/>
            </a:solidFill>
            <a:prstDash val="sysDot"/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pic>
        <p:nvPicPr>
          <p:cNvPr id="248" name="Picture 16" descr=""/>
          <p:cNvPicPr/>
          <p:nvPr/>
        </p:nvPicPr>
        <p:blipFill>
          <a:blip r:embed="rId1"/>
          <a:stretch/>
        </p:blipFill>
        <p:spPr>
          <a:xfrm>
            <a:off x="7200000" y="2590200"/>
            <a:ext cx="253440" cy="273600"/>
          </a:xfrm>
          <a:prstGeom prst="rect">
            <a:avLst/>
          </a:prstGeom>
          <a:ln w="0">
            <a:noFill/>
          </a:ln>
        </p:spPr>
      </p:pic>
      <p:sp>
        <p:nvSpPr>
          <p:cNvPr id="249" name="CustomShape 5"/>
          <p:cNvSpPr/>
          <p:nvPr/>
        </p:nvSpPr>
        <p:spPr>
          <a:xfrm>
            <a:off x="9091440" y="2272320"/>
            <a:ext cx="2587680" cy="272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SPADIC 2.3 evaluation on-going</a:t>
            </a:r>
            <a:endParaRPr b="0" lang="de-DE" sz="1200" spc="-1" strike="noStrike">
              <a:latin typeface="Arial"/>
            </a:endParaRPr>
          </a:p>
        </p:txBody>
      </p:sp>
      <p:pic>
        <p:nvPicPr>
          <p:cNvPr id="250" name="Picture 2" descr=""/>
          <p:cNvPicPr/>
          <p:nvPr/>
        </p:nvPicPr>
        <p:blipFill>
          <a:blip r:embed="rId2"/>
          <a:stretch/>
        </p:blipFill>
        <p:spPr>
          <a:xfrm>
            <a:off x="6626520" y="228024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251" name="Picture 5" descr=""/>
          <p:cNvPicPr/>
          <p:nvPr/>
        </p:nvPicPr>
        <p:blipFill>
          <a:blip r:embed="rId3">
            <a:alphaModFix amt="70000"/>
          </a:blip>
          <a:stretch/>
        </p:blipFill>
        <p:spPr>
          <a:xfrm>
            <a:off x="5716080" y="230076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52" name="Picture 6" descr=""/>
          <p:cNvPicPr/>
          <p:nvPr/>
        </p:nvPicPr>
        <p:blipFill>
          <a:blip r:embed="rId4">
            <a:alphaModFix amt="70000"/>
          </a:blip>
          <a:stretch/>
        </p:blipFill>
        <p:spPr>
          <a:xfrm>
            <a:off x="6625800" y="259596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53" name="Picture 7" descr=""/>
          <p:cNvPicPr/>
          <p:nvPr/>
        </p:nvPicPr>
        <p:blipFill>
          <a:blip r:embed="rId5"/>
          <a:stretch/>
        </p:blipFill>
        <p:spPr>
          <a:xfrm>
            <a:off x="6616800" y="288936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254" name="Picture 8" descr=""/>
          <p:cNvPicPr/>
          <p:nvPr/>
        </p:nvPicPr>
        <p:blipFill>
          <a:blip r:embed="rId6">
            <a:alphaModFix amt="70000"/>
          </a:blip>
          <a:stretch/>
        </p:blipFill>
        <p:spPr>
          <a:xfrm>
            <a:off x="5697000" y="291024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55" name="Picture 9" descr=""/>
          <p:cNvPicPr/>
          <p:nvPr/>
        </p:nvPicPr>
        <p:blipFill>
          <a:blip r:embed="rId7"/>
          <a:stretch/>
        </p:blipFill>
        <p:spPr>
          <a:xfrm>
            <a:off x="7179840" y="323064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256" name="Picture 10" descr=""/>
          <p:cNvPicPr/>
          <p:nvPr/>
        </p:nvPicPr>
        <p:blipFill>
          <a:blip r:embed="rId8">
            <a:alphaModFix amt="70000"/>
          </a:blip>
          <a:stretch/>
        </p:blipFill>
        <p:spPr>
          <a:xfrm>
            <a:off x="6263640" y="32482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57" name="Picture 11" descr=""/>
          <p:cNvPicPr/>
          <p:nvPr/>
        </p:nvPicPr>
        <p:blipFill>
          <a:blip r:embed="rId9"/>
          <a:stretch/>
        </p:blipFill>
        <p:spPr>
          <a:xfrm>
            <a:off x="7443000" y="353808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258" name="Picture 21" descr=""/>
          <p:cNvPicPr/>
          <p:nvPr/>
        </p:nvPicPr>
        <p:blipFill>
          <a:blip r:embed="rId10">
            <a:alphaModFix amt="70000"/>
          </a:blip>
          <a:stretch/>
        </p:blipFill>
        <p:spPr>
          <a:xfrm>
            <a:off x="6658920" y="35578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59" name="Picture 22" descr=""/>
          <p:cNvPicPr/>
          <p:nvPr/>
        </p:nvPicPr>
        <p:blipFill>
          <a:blip r:embed="rId11"/>
          <a:stretch/>
        </p:blipFill>
        <p:spPr>
          <a:xfrm>
            <a:off x="7822080" y="385488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260" name="Picture 23" descr=""/>
          <p:cNvPicPr/>
          <p:nvPr/>
        </p:nvPicPr>
        <p:blipFill>
          <a:blip r:embed="rId12"/>
          <a:stretch/>
        </p:blipFill>
        <p:spPr>
          <a:xfrm>
            <a:off x="8312760" y="4172400"/>
            <a:ext cx="253440" cy="273600"/>
          </a:xfrm>
          <a:prstGeom prst="rect">
            <a:avLst/>
          </a:prstGeom>
          <a:ln w="0">
            <a:noFill/>
          </a:ln>
        </p:spPr>
      </p:pic>
      <p:pic>
        <p:nvPicPr>
          <p:cNvPr id="261" name="Picture 24" descr=""/>
          <p:cNvPicPr/>
          <p:nvPr/>
        </p:nvPicPr>
        <p:blipFill>
          <a:blip r:embed="rId13">
            <a:alphaModFix amt="70000"/>
          </a:blip>
          <a:stretch/>
        </p:blipFill>
        <p:spPr>
          <a:xfrm>
            <a:off x="6968520" y="3867480"/>
            <a:ext cx="230400" cy="248760"/>
          </a:xfrm>
          <a:prstGeom prst="rect">
            <a:avLst/>
          </a:prstGeom>
          <a:ln w="0">
            <a:noFill/>
          </a:ln>
        </p:spPr>
      </p:pic>
      <p:pic>
        <p:nvPicPr>
          <p:cNvPr id="262" name="Picture 25" descr=""/>
          <p:cNvPicPr/>
          <p:nvPr/>
        </p:nvPicPr>
        <p:blipFill>
          <a:blip r:embed="rId14">
            <a:alphaModFix amt="70000"/>
          </a:blip>
          <a:stretch/>
        </p:blipFill>
        <p:spPr>
          <a:xfrm>
            <a:off x="7468560" y="4196160"/>
            <a:ext cx="230400" cy="248760"/>
          </a:xfrm>
          <a:prstGeom prst="rect">
            <a:avLst/>
          </a:prstGeom>
          <a:ln w="0">
            <a:noFill/>
          </a:ln>
        </p:spPr>
      </p:pic>
      <p:sp>
        <p:nvSpPr>
          <p:cNvPr id="263" name="CustomShape 6"/>
          <p:cNvSpPr/>
          <p:nvPr/>
        </p:nvSpPr>
        <p:spPr>
          <a:xfrm rot="19927200">
            <a:off x="10491840" y="3511440"/>
            <a:ext cx="1801080" cy="6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DE" sz="1800" spc="-1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</a:rPr>
              <a:t>t.b.d.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DE" sz="1800" spc="-1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</a:rPr>
              <a:t>Baseline 2023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35630</TotalTime>
  <Application>LibreOffice/7.0.4.2$Linux_X86_64 LibreOffice_project/00$Build-2</Application>
  <AppVersion>15.0000</AppVersion>
  <Words>3075</Words>
  <Paragraphs>838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2020-03-18T08:28:33Z</dcterms:created>
  <dc:creator>Piotr Gasik</dc:creator>
  <dc:description/>
  <dc:language>de-DE</dc:language>
  <cp:lastModifiedBy/>
  <cp:lastPrinted>2020-07-07T04:55:54Z</cp:lastPrinted>
  <dcterms:modified xsi:type="dcterms:W3CDTF">2023-01-26T22:24:53Z</dcterms:modified>
  <cp:revision>729</cp:revision>
  <dc:subject/>
  <dc:title>TC Report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4</vt:i4>
  </property>
  <property fmtid="{D5CDD505-2E9C-101B-9397-08002B2CF9AE}" pid="3" name="Notes">
    <vt:i4>17</vt:i4>
  </property>
  <property fmtid="{D5CDD505-2E9C-101B-9397-08002B2CF9AE}" pid="4" name="PresentationFormat">
    <vt:lpwstr>Widescreen</vt:lpwstr>
  </property>
  <property fmtid="{D5CDD505-2E9C-101B-9397-08002B2CF9AE}" pid="5" name="Slides">
    <vt:i4>32</vt:i4>
  </property>
</Properties>
</file>