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22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12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5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07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0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6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2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58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14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0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696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1C00D-60B3-42B6-9C05-4EF692FE057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A1E30-2F40-491D-92B4-A0D791365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7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048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</a:t>
            </a:r>
            <a:r>
              <a:rPr lang="en-US" b="1" smtClean="0"/>
              <a:t>regatire productie prototip (2buc) stadiu 21.03.2023</a:t>
            </a:r>
            <a:endParaRPr lang="en-US" b="1"/>
          </a:p>
        </p:txBody>
      </p:sp>
      <p:sp>
        <p:nvSpPr>
          <p:cNvPr id="5" name="TextBox 4"/>
          <p:cNvSpPr txBox="1"/>
          <p:nvPr/>
        </p:nvSpPr>
        <p:spPr>
          <a:xfrm>
            <a:off x="467264" y="1143000"/>
            <a:ext cx="7848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smtClean="0"/>
              <a:t>Revizuit desenele de executie, subansamble si ansamblu;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smtClean="0"/>
              <a:t>Intocmita si actualizata permanent lista de corecturi si/sau completari aparute ca fiind necesare pe parcursul constructiei primului prototip;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smtClean="0"/>
              <a:t>Intocmita lista pieselor pe care le avem si a celor care trebuiesc comandate/date in fabricatie pentru cele doua noi prototipuri;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smtClean="0"/>
              <a:t>Identificati potentiali fabricanti pentru componentele care trebuiesc prelucrate;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smtClean="0"/>
              <a:t>Lista potentiali furnizori pentru componentele care trebuiesc cumparate;</a:t>
            </a:r>
          </a:p>
        </p:txBody>
      </p:sp>
      <p:sp>
        <p:nvSpPr>
          <p:cNvPr id="8" name="Rectangle 7"/>
          <p:cNvSpPr/>
          <p:nvPr/>
        </p:nvSpPr>
        <p:spPr>
          <a:xfrm>
            <a:off x="572219" y="3733800"/>
            <a:ext cx="770626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smtClean="0"/>
              <a:t>TRD-2D – ans. nr. TRD 2019-0 – 2 buc</a:t>
            </a:r>
          </a:p>
          <a:p>
            <a:endParaRPr lang="en-US" sz="1400" smtClean="0"/>
          </a:p>
          <a:p>
            <a:r>
              <a:rPr lang="en-US" sz="1400" smtClean="0"/>
              <a:t>1 - Camera de detectie (TRD 2019-1-0) – 2 buc – ansamblu – descris mai jos</a:t>
            </a:r>
          </a:p>
          <a:p>
            <a:r>
              <a:rPr lang="en-US" sz="1400" smtClean="0"/>
              <a:t>2 – Capac (TRD 2019-1-0) – 2 buc </a:t>
            </a:r>
            <a:r>
              <a:rPr lang="en-US" sz="1400" smtClean="0"/>
              <a:t>– ansamblu – descris mai jos</a:t>
            </a:r>
            <a:endParaRPr lang="en-US" sz="1400" smtClean="0"/>
          </a:p>
          <a:p>
            <a:r>
              <a:rPr lang="en-US" sz="1400" smtClean="0"/>
              <a:t>3 – Piesa fixare tub de gaz – (TRD 2019-3) – 8 buc – 4 buc existente (posibila schimbare de material, se ia in considerare material metalic)</a:t>
            </a:r>
          </a:p>
          <a:p>
            <a:r>
              <a:rPr lang="en-US" sz="1400" smtClean="0"/>
              <a:t>4 – Tub de gaz – 8 buc - comert</a:t>
            </a:r>
          </a:p>
          <a:p>
            <a:r>
              <a:rPr lang="en-US" sz="1400" smtClean="0"/>
              <a:t>5 – Profil prindere - </a:t>
            </a:r>
            <a:r>
              <a:rPr lang="en-US" sz="1400" smtClean="0"/>
              <a:t>(TRD 2019-5) – 4 buc, 2 buc existente, trebuie fabricate 2 buc</a:t>
            </a:r>
          </a:p>
          <a:p>
            <a:endParaRPr lang="en-US" sz="1400"/>
          </a:p>
          <a:p>
            <a:r>
              <a:rPr lang="en-US" sz="1400" smtClean="0"/>
              <a:t>Neexistenta in proiect: bordura metalica – trebuie definitivata solutia</a:t>
            </a:r>
          </a:p>
          <a:p>
            <a:endParaRPr lang="en-US" sz="1400" smtClean="0"/>
          </a:p>
        </p:txBody>
      </p:sp>
      <p:sp>
        <p:nvSpPr>
          <p:cNvPr id="9" name="TextBox 8"/>
          <p:cNvSpPr txBox="1"/>
          <p:nvPr/>
        </p:nvSpPr>
        <p:spPr>
          <a:xfrm>
            <a:off x="372373" y="32004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Lista piese componente si statutul lor pt. productie prototip (2buc) 21.03.2023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728347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19200"/>
            <a:ext cx="82296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/>
          </a:p>
          <a:p>
            <a:r>
              <a:rPr lang="en-US" sz="1400" smtClean="0"/>
              <a:t>1 - Camera de detectie (TRD 2019-1-0) – 2 buc</a:t>
            </a:r>
          </a:p>
          <a:p>
            <a:endParaRPr lang="en-US" sz="1400" smtClean="0"/>
          </a:p>
          <a:p>
            <a:r>
              <a:rPr lang="en-US" sz="1400" smtClean="0"/>
              <a:t> 1.1 – Fereastra de intrare (</a:t>
            </a:r>
            <a:r>
              <a:rPr lang="en-US" sz="1400" smtClean="0"/>
              <a:t>TRD 2019-1-1-0) – 2 buc</a:t>
            </a:r>
          </a:p>
          <a:p>
            <a:endParaRPr lang="en-US" sz="1400" smtClean="0"/>
          </a:p>
          <a:p>
            <a:r>
              <a:rPr lang="en-US" sz="1400" smtClean="0"/>
              <a:t>  1.1.1 – Honeycomb </a:t>
            </a:r>
            <a:r>
              <a:rPr lang="en-US" sz="1400" smtClean="0"/>
              <a:t>TRD (2019-1-1-1) – 2 buc – existenta pt. 2 buc</a:t>
            </a:r>
          </a:p>
          <a:p>
            <a:r>
              <a:rPr lang="en-US" sz="1400" smtClean="0"/>
              <a:t>  1.1.2 – Placa de carbon 100 µm </a:t>
            </a:r>
            <a:r>
              <a:rPr lang="en-US" sz="1400" smtClean="0"/>
              <a:t>(2019-1-1-2) – in curs de achizitie </a:t>
            </a:r>
            <a:r>
              <a:rPr lang="en-US" sz="1400" smtClean="0"/>
              <a:t>(referinta: e-mail Erich Pamminger, 31.01.2023: refuzat proba de 200</a:t>
            </a:r>
            <a:r>
              <a:rPr lang="en-US" sz="1400" smtClean="0"/>
              <a:t>µm, asteptat proba de 100 µm cel mai devreme la inceputul lunii aprilie 2023. Estimat pentru comanda finala necesar de 50 de folii 60 x 60 cm)</a:t>
            </a:r>
          </a:p>
          <a:p>
            <a:r>
              <a:rPr lang="en-US" sz="1400"/>
              <a:t> </a:t>
            </a:r>
            <a:r>
              <a:rPr lang="en-US" sz="1400" smtClean="0"/>
              <a:t> 1.1.3 – Bagheta transversala (2019-1-1-3) – 4 buc – trebuie fabricate</a:t>
            </a:r>
          </a:p>
          <a:p>
            <a:r>
              <a:rPr lang="en-US" sz="1400" smtClean="0"/>
              <a:t>  1.1.4 – Bagheta longitudinala (2019-1-1-4) ) – 4 buc – trebuie fabricate</a:t>
            </a:r>
          </a:p>
          <a:p>
            <a:r>
              <a:rPr lang="en-US" sz="1400" smtClean="0"/>
              <a:t>  1.1.5 – Folie de Kapton (2019-1-1-2) – 2 buc – neexistent in proiectul initial (inlocuieste una dintre placile de C), trebuie procurat (referinta: e-mail Mladen via Mariana 20.02.2023)</a:t>
            </a:r>
            <a:endParaRPr lang="en-US" sz="1400"/>
          </a:p>
        </p:txBody>
      </p:sp>
      <p:sp>
        <p:nvSpPr>
          <p:cNvPr id="4" name="Rectangle 3"/>
          <p:cNvSpPr/>
          <p:nvPr/>
        </p:nvSpPr>
        <p:spPr>
          <a:xfrm>
            <a:off x="533400" y="849868"/>
            <a:ext cx="36592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TRD-2D – ans. nr. TRD 2019-0 – 2 buc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98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2026" y="304800"/>
            <a:ext cx="82296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TRD-2D – ans. nr. TRD 2019-0 – 2 buc</a:t>
            </a:r>
          </a:p>
          <a:p>
            <a:endParaRPr lang="en-US"/>
          </a:p>
          <a:p>
            <a:r>
              <a:rPr lang="en-US" sz="1400" smtClean="0"/>
              <a:t>1 - Camera de detectie (TRD 2019-1-0) – 2 buc</a:t>
            </a:r>
          </a:p>
          <a:p>
            <a:endParaRPr lang="en-US" sz="1400" smtClean="0"/>
          </a:p>
          <a:p>
            <a:r>
              <a:rPr lang="en-US" sz="1400" smtClean="0"/>
              <a:t> 1.2 – Rama longitudinala (TRD 2019-1-2)</a:t>
            </a:r>
            <a:r>
              <a:rPr lang="en-US" sz="1400" smtClean="0"/>
              <a:t> – 4 buc – 2 buc existente, trebuie fabricate 2 buc</a:t>
            </a:r>
          </a:p>
          <a:p>
            <a:r>
              <a:rPr lang="en-US" sz="1400" smtClean="0"/>
              <a:t> 1.3 – Cutie distributie gaz (TRD 2019-1-3) – (4+4) buc </a:t>
            </a:r>
            <a:r>
              <a:rPr lang="en-US" sz="1400" smtClean="0"/>
              <a:t>– desenul trebuie corectat (o frezare), se schimba materialul (veroclear) si tehnologia de fabricare, trebuie printat 3D;</a:t>
            </a:r>
            <a:endParaRPr lang="en-US" sz="1400" smtClean="0"/>
          </a:p>
          <a:p>
            <a:r>
              <a:rPr lang="en-US" sz="1400"/>
              <a:t> </a:t>
            </a:r>
            <a:r>
              <a:rPr lang="en-US" sz="1400" smtClean="0"/>
              <a:t>1.4 – Rama transversala (TRD 2019-1-4) – 4 buc – 2 buc existente, dar desenul trebuie modificat conform cerintelor aparute la montaj – (adaugate frezari proiect Radu Andrei), trebuie fabricate inca 2 buc, cu frezarile incluse</a:t>
            </a:r>
          </a:p>
          <a:p>
            <a:r>
              <a:rPr lang="en-US" sz="1400" smtClean="0"/>
              <a:t> 1.5 – Bagheta fire catodice</a:t>
            </a:r>
            <a:r>
              <a:rPr lang="en-US" sz="1400" smtClean="0"/>
              <a:t> (TRD 2019-1-5) – 4 buc– trebuie fabricat</a:t>
            </a:r>
          </a:p>
          <a:p>
            <a:r>
              <a:rPr lang="en-US" sz="1400" smtClean="0"/>
              <a:t> </a:t>
            </a:r>
            <a:r>
              <a:rPr lang="en-US" sz="1400" smtClean="0"/>
              <a:t>1.6 – Bagheta fire anodice (TRD 2019-1-6) – 4 buc– trebuie fabricat</a:t>
            </a:r>
          </a:p>
          <a:p>
            <a:r>
              <a:rPr lang="en-US" sz="1400" smtClean="0"/>
              <a:t> 1.5 – Bagheta distantier (TRD 2019-1-5) – 4 buc– existente 2 buc, trebuie fabricate 2buc</a:t>
            </a:r>
          </a:p>
          <a:p>
            <a:endParaRPr lang="en-US" sz="1400" smtClean="0"/>
          </a:p>
          <a:p>
            <a:r>
              <a:rPr lang="en-US" sz="1400" smtClean="0"/>
              <a:t>Materiale suplimentare:</a:t>
            </a:r>
          </a:p>
          <a:p>
            <a:r>
              <a:rPr lang="en-US" sz="1400"/>
              <a:t> </a:t>
            </a:r>
            <a:r>
              <a:rPr lang="en-US" sz="1400" smtClean="0"/>
              <a:t>- fire catodice (existente)</a:t>
            </a:r>
          </a:p>
          <a:p>
            <a:r>
              <a:rPr lang="en-US" sz="1400"/>
              <a:t> </a:t>
            </a:r>
            <a:r>
              <a:rPr lang="en-US" sz="1400" smtClean="0"/>
              <a:t>- fire anodice (existente)</a:t>
            </a:r>
          </a:p>
          <a:p>
            <a:r>
              <a:rPr lang="en-US" sz="1400" smtClean="0"/>
              <a:t> - materiale de lipire (trebuie investigat)</a:t>
            </a:r>
          </a:p>
          <a:p>
            <a:endParaRPr lang="en-US" sz="1400" smtClean="0"/>
          </a:p>
          <a:p>
            <a:r>
              <a:rPr lang="en-US" sz="1400" smtClean="0"/>
              <a:t>Mentiuni:</a:t>
            </a:r>
          </a:p>
          <a:p>
            <a:r>
              <a:rPr lang="en-US" sz="1400" smtClean="0"/>
              <a:t> - masina de intins fire functioneaza in parametri;</a:t>
            </a:r>
          </a:p>
          <a:p>
            <a:r>
              <a:rPr lang="en-US" sz="1400"/>
              <a:t> </a:t>
            </a:r>
            <a:r>
              <a:rPr lang="en-US" sz="1400" smtClean="0"/>
              <a:t>- masina de masurat tensiunea in fir remediata, se mai fac verificari suplimentare;</a:t>
            </a:r>
          </a:p>
          <a:p>
            <a:r>
              <a:rPr lang="en-US" sz="1400"/>
              <a:t> </a:t>
            </a:r>
            <a:r>
              <a:rPr lang="en-US" sz="1400" smtClean="0"/>
              <a:t>- dispozitive corespunzatoare pentru alnierea firelor (piepteni) – existente;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22535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84582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TRD-2D – ans. nr. TRD 2019-0 – 2 buc</a:t>
            </a:r>
          </a:p>
          <a:p>
            <a:endParaRPr lang="en-US"/>
          </a:p>
          <a:p>
            <a:r>
              <a:rPr lang="en-US" sz="1400" smtClean="0"/>
              <a:t>2 - Capac (TRD 2019-2-0) – 2 buc</a:t>
            </a:r>
          </a:p>
          <a:p>
            <a:endParaRPr lang="en-US" sz="1400" smtClean="0"/>
          </a:p>
          <a:p>
            <a:r>
              <a:rPr lang="en-US" sz="1400" smtClean="0"/>
              <a:t> 2.1 – Ecran electric (TRD 2019-2-1)</a:t>
            </a:r>
            <a:r>
              <a:rPr lang="en-US" sz="1400" smtClean="0"/>
              <a:t> – 2 buc – o buc existenta, trebuie fabricata inca una;</a:t>
            </a:r>
          </a:p>
          <a:p>
            <a:r>
              <a:rPr lang="en-US" sz="1400" smtClean="0"/>
              <a:t> 2.2 – Honeycomb 2 (TRD 2019-2-2) – 2 buc </a:t>
            </a:r>
            <a:r>
              <a:rPr lang="en-US" sz="1400" smtClean="0"/>
              <a:t>– existente placile nefrezate, trebuie decis unde se vor realiza frezarile;</a:t>
            </a:r>
            <a:endParaRPr lang="en-US" sz="1400" smtClean="0"/>
          </a:p>
          <a:p>
            <a:r>
              <a:rPr lang="en-US" sz="1400"/>
              <a:t> </a:t>
            </a:r>
            <a:r>
              <a:rPr lang="en-US" sz="1400" smtClean="0"/>
              <a:t>2.3 – Padplane (TRD 2019-2-3) – 2 buc – trebuie realizate (referinta Bugi, remarci: a.) pentru lipirea cablurilor si pastrarea calitatii suprafetei: cablurile au fost lipite manual cu letconul la temperatura inalta si pe material subtire. Solutii: se incearca lipire cu pasta la temperatura joasa (~150°C), cu letcon cu suflanta cu aer fierbinte; se vor face teste pe un material subtire; b.) pentru astuparea gaurilor: se vor da gauri de 0.3 mm, nu de 0.5 mm, se vor umpe cu rasina doar pe o parte se izoleaza cu o masca (SOLDERMASK), se polizeaza fata cu pad-urile cu Cu, se reface stratul de Cu/Au – anexa cu detalii)</a:t>
            </a:r>
          </a:p>
          <a:p>
            <a:r>
              <a:rPr lang="en-US" sz="1400" smtClean="0"/>
              <a:t> 2.4 – Bagheta transversala 1 </a:t>
            </a:r>
            <a:r>
              <a:rPr lang="en-US" sz="1400" smtClean="0"/>
              <a:t>(TRD 2019-2-4) – 2 buc–  existenta 1 buc, trebuie fabricata 1 buc</a:t>
            </a:r>
          </a:p>
          <a:p>
            <a:r>
              <a:rPr lang="en-US" sz="1400" smtClean="0"/>
              <a:t> </a:t>
            </a:r>
            <a:r>
              <a:rPr lang="en-US" sz="1400" smtClean="0"/>
              <a:t>2.5 – Bagheta transversala 2 (TRD 2019-2-5) – 2 buc– existenta 1 buc, trebuie fabricata 1 buc</a:t>
            </a:r>
          </a:p>
          <a:p>
            <a:r>
              <a:rPr lang="en-US" sz="1400" smtClean="0"/>
              <a:t> 2.6 – Bagheta longitudinala (TRD 2019-2-6) – 4 buc– existente 2 buc, trebuie fabricate 2 buc</a:t>
            </a:r>
          </a:p>
          <a:p>
            <a:endParaRPr lang="en-US" sz="1400" smtClean="0"/>
          </a:p>
          <a:p>
            <a:endParaRPr lang="en-US" smtClean="0"/>
          </a:p>
          <a:p>
            <a:r>
              <a:rPr lang="en-US" smtClean="0"/>
              <a:t>Componente la partea electrica: - trebuie completat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70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897</Words>
  <Application>Microsoft Office PowerPoint</Application>
  <PresentationFormat>On-screen Show (4:3)</PresentationFormat>
  <Paragraphs>63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Laura</cp:lastModifiedBy>
  <cp:revision>40</cp:revision>
  <dcterms:created xsi:type="dcterms:W3CDTF">2023-03-20T09:09:20Z</dcterms:created>
  <dcterms:modified xsi:type="dcterms:W3CDTF">2023-03-20T13:46:27Z</dcterms:modified>
</cp:coreProperties>
</file>