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7556500" cy="10699750"/>
  <p:notesSz cx="7556500" cy="10699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3165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6922"/>
            <a:ext cx="6428422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91860"/>
            <a:ext cx="5293995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50" b="1" i="1">
                <a:solidFill>
                  <a:srgbClr val="1F487C"/>
                </a:solidFill>
                <a:latin typeface="Comic Sans MS"/>
                <a:cs typeface="Comic Sans MS"/>
              </a:defRPr>
            </a:lvl1pPr>
          </a:lstStyle>
          <a:p>
            <a:pPr marL="38100">
              <a:lnSpc>
                <a:spcPct val="100000"/>
              </a:lnSpc>
              <a:spcBef>
                <a:spcPts val="240"/>
              </a:spcBef>
            </a:pP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1">
                <a:solidFill>
                  <a:srgbClr val="365F9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50" b="1" i="1">
                <a:solidFill>
                  <a:srgbClr val="1F487C"/>
                </a:solidFill>
                <a:latin typeface="Comic Sans MS"/>
                <a:cs typeface="Comic Sans MS"/>
              </a:defRPr>
            </a:lvl1pPr>
          </a:lstStyle>
          <a:p>
            <a:pPr marL="38100">
              <a:lnSpc>
                <a:spcPct val="100000"/>
              </a:lnSpc>
              <a:spcBef>
                <a:spcPts val="240"/>
              </a:spcBef>
            </a:pP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1">
                <a:solidFill>
                  <a:srgbClr val="365F9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60942"/>
            <a:ext cx="3289839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60942"/>
            <a:ext cx="3289839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50" b="1" i="1">
                <a:solidFill>
                  <a:srgbClr val="1F487C"/>
                </a:solidFill>
                <a:latin typeface="Comic Sans MS"/>
                <a:cs typeface="Comic Sans MS"/>
              </a:defRPr>
            </a:lvl1pPr>
          </a:lstStyle>
          <a:p>
            <a:pPr marL="38100">
              <a:lnSpc>
                <a:spcPct val="100000"/>
              </a:lnSpc>
              <a:spcBef>
                <a:spcPts val="240"/>
              </a:spcBef>
            </a:pP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1">
                <a:solidFill>
                  <a:srgbClr val="365F9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50" b="1" i="1">
                <a:solidFill>
                  <a:srgbClr val="1F487C"/>
                </a:solidFill>
                <a:latin typeface="Comic Sans MS"/>
                <a:cs typeface="Comic Sans MS"/>
              </a:defRPr>
            </a:lvl1pPr>
          </a:lstStyle>
          <a:p>
            <a:pPr marL="38100">
              <a:lnSpc>
                <a:spcPct val="100000"/>
              </a:lnSpc>
              <a:spcBef>
                <a:spcPts val="240"/>
              </a:spcBef>
            </a:pP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50" b="1" i="1">
                <a:solidFill>
                  <a:srgbClr val="1F487C"/>
                </a:solidFill>
                <a:latin typeface="Comic Sans MS"/>
                <a:cs typeface="Comic Sans MS"/>
              </a:defRPr>
            </a:lvl1pPr>
          </a:lstStyle>
          <a:p>
            <a:pPr marL="38100">
              <a:lnSpc>
                <a:spcPct val="100000"/>
              </a:lnSpc>
              <a:spcBef>
                <a:spcPts val="240"/>
              </a:spcBef>
            </a:pP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755623" y="8949347"/>
            <a:ext cx="1805305" cy="1744980"/>
          </a:xfrm>
          <a:custGeom>
            <a:avLst/>
            <a:gdLst/>
            <a:ahLst/>
            <a:cxnLst/>
            <a:rect l="l" t="t" r="r" b="b"/>
            <a:pathLst>
              <a:path w="1805304" h="1744979">
                <a:moveTo>
                  <a:pt x="1804940" y="0"/>
                </a:moveTo>
                <a:lnTo>
                  <a:pt x="0" y="1744559"/>
                </a:lnTo>
                <a:lnTo>
                  <a:pt x="1804940" y="1744559"/>
                </a:lnTo>
                <a:lnTo>
                  <a:pt x="1804940" y="0"/>
                </a:lnTo>
                <a:close/>
              </a:path>
            </a:pathLst>
          </a:custGeom>
          <a:solidFill>
            <a:srgbClr val="D2EA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5062" y="1141470"/>
            <a:ext cx="5792724" cy="873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1">
                <a:solidFill>
                  <a:srgbClr val="365F9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4364" y="3201428"/>
            <a:ext cx="6294120" cy="3584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50768"/>
            <a:ext cx="2420112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50768"/>
            <a:ext cx="173945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781545" y="9908288"/>
            <a:ext cx="262254" cy="249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50" b="1" i="1">
                <a:solidFill>
                  <a:srgbClr val="1F487C"/>
                </a:solidFill>
                <a:latin typeface="Comic Sans MS"/>
                <a:cs typeface="Comic Sans MS"/>
              </a:defRPr>
            </a:lvl1pPr>
          </a:lstStyle>
          <a:p>
            <a:pPr marL="38100">
              <a:lnSpc>
                <a:spcPct val="100000"/>
              </a:lnSpc>
              <a:spcBef>
                <a:spcPts val="240"/>
              </a:spcBef>
            </a:pP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hyperlink" Target="mailto:secretar@ifin.nipne.ro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hyperlink" Target="http://www.ifin.ro/" TargetMode="Externa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hyperlink" Target="http://www.cncan.ro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513151"/>
              </p:ext>
            </p:extLst>
          </p:nvPr>
        </p:nvGraphicFramePr>
        <p:xfrm>
          <a:off x="349605" y="353872"/>
          <a:ext cx="6739889" cy="100453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7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17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4F81BC"/>
                      </a:solidFill>
                      <a:prstDash val="solid"/>
                    </a:lnR>
                    <a:lnB w="9525">
                      <a:solidFill>
                        <a:srgbClr val="4F81BC"/>
                      </a:solidFill>
                      <a:prstDash val="solid"/>
                    </a:lnB>
                    <a:solidFill>
                      <a:srgbClr val="000080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81BC"/>
                      </a:solidFill>
                      <a:prstDash val="solid"/>
                    </a:lnL>
                    <a:lnR w="9525">
                      <a:solidFill>
                        <a:srgbClr val="4F81BC"/>
                      </a:solidFill>
                      <a:prstDash val="solid"/>
                    </a:lnR>
                    <a:lnT w="9525">
                      <a:solidFill>
                        <a:srgbClr val="4F81BC"/>
                      </a:solidFill>
                      <a:prstDash val="solid"/>
                    </a:lnT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7423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81BC"/>
                      </a:solidFill>
                      <a:prstDash val="solid"/>
                    </a:lnL>
                    <a:lnT w="9525">
                      <a:solidFill>
                        <a:srgbClr val="4F81BC"/>
                      </a:solidFill>
                      <a:prstDash val="solid"/>
                    </a:lnT>
                    <a:lnB w="9525">
                      <a:solidFill>
                        <a:srgbClr val="4F81BC"/>
                      </a:solidFill>
                      <a:prstDash val="solid"/>
                    </a:lnB>
                    <a:solidFill>
                      <a:srgbClr val="00008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724660" algn="ctr">
                        <a:lnSpc>
                          <a:spcPts val="1885"/>
                        </a:lnSpc>
                        <a:spcBef>
                          <a:spcPts val="130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Horia Hulubei</a:t>
                      </a:r>
                      <a:r>
                        <a:rPr sz="16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National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Institute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1722755" algn="ctr">
                        <a:lnSpc>
                          <a:spcPts val="1885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for R&amp;D</a:t>
                      </a:r>
                      <a:r>
                        <a:rPr sz="16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6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Physics and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Nuclear Engineering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1725295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IFIN-HH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1926589" marR="191770" algn="ctr">
                        <a:lnSpc>
                          <a:spcPts val="1270"/>
                        </a:lnSpc>
                        <a:spcBef>
                          <a:spcPts val="605"/>
                        </a:spcBef>
                      </a:pPr>
                      <a:r>
                        <a:rPr sz="1100" spc="-70" dirty="0">
                          <a:latin typeface="Times New Roman"/>
                          <a:cs typeface="Times New Roman"/>
                        </a:rPr>
                        <a:t>30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60" dirty="0">
                          <a:latin typeface="Times New Roman"/>
                          <a:cs typeface="Times New Roman"/>
                        </a:rPr>
                        <a:t>Reactorului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0" dirty="0">
                          <a:latin typeface="Times New Roman"/>
                          <a:cs typeface="Times New Roman"/>
                        </a:rPr>
                        <a:t>St.,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65" dirty="0">
                          <a:latin typeface="Times New Roman"/>
                          <a:cs typeface="Times New Roman"/>
                        </a:rPr>
                        <a:t>Bucharest-Magurele,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5" dirty="0">
                          <a:latin typeface="Times New Roman"/>
                          <a:cs typeface="Times New Roman"/>
                        </a:rPr>
                        <a:t>jud.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5" dirty="0">
                          <a:latin typeface="Times New Roman"/>
                          <a:cs typeface="Times New Roman"/>
                        </a:rPr>
                        <a:t>Ilfov,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65" dirty="0">
                          <a:latin typeface="Times New Roman"/>
                          <a:cs typeface="Times New Roman"/>
                        </a:rPr>
                        <a:t>P.O.B.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75" dirty="0">
                          <a:latin typeface="Times New Roman"/>
                          <a:cs typeface="Times New Roman"/>
                        </a:rPr>
                        <a:t>MG-6,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70" dirty="0">
                          <a:latin typeface="Times New Roman"/>
                          <a:cs typeface="Times New Roman"/>
                        </a:rPr>
                        <a:t>RO-077125,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90" dirty="0">
                          <a:latin typeface="Times New Roman"/>
                          <a:cs typeface="Times New Roman"/>
                        </a:rPr>
                        <a:t>ROMANIA </a:t>
                      </a:r>
                      <a:r>
                        <a:rPr sz="1100" spc="-2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tel.: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(+4)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021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404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2301,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fax.: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(+4)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021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457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4440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649605">
                        <a:lnSpc>
                          <a:spcPts val="1275"/>
                        </a:lnSpc>
                        <a:tabLst>
                          <a:tab pos="3539490" algn="l"/>
                        </a:tabLst>
                      </a:pPr>
                      <a:r>
                        <a:rPr sz="1100" b="1" spc="-5" dirty="0">
                          <a:latin typeface="Times New Roman"/>
                          <a:cs typeface="Times New Roman"/>
                          <a:hlinkClick r:id="rId2"/>
                        </a:rPr>
                        <a:t>www.</a:t>
                      </a:r>
                      <a:r>
                        <a:rPr lang="en-GB" sz="1100" b="1" spc="-5" dirty="0" err="1">
                          <a:latin typeface="Times New Roman"/>
                          <a:cs typeface="Times New Roman"/>
                          <a:hlinkClick r:id="rId2"/>
                        </a:rPr>
                        <a:t>nipne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  <a:hlinkClick r:id="rId2"/>
                        </a:rPr>
                        <a:t>.ro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650" u="sng" spc="-7" baseline="252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  <a:hlinkClick r:id="rId3"/>
                        </a:rPr>
                        <a:t>secretar@ifin.nipne.ro</a:t>
                      </a:r>
                      <a:endParaRPr sz="1650" baseline="2525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4F81BC"/>
                      </a:solidFill>
                      <a:prstDash val="solid"/>
                    </a:lnL>
                    <a:lnT w="9525">
                      <a:solidFill>
                        <a:srgbClr val="4F81BC"/>
                      </a:solidFill>
                      <a:prstDash val="solid"/>
                    </a:lnT>
                    <a:lnB w="9525">
                      <a:solidFill>
                        <a:srgbClr val="4F81BC"/>
                      </a:solidFill>
                      <a:prstDash val="solid"/>
                    </a:lnB>
                    <a:solidFill>
                      <a:srgbClr val="000080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6EBF2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15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4F81BC"/>
                      </a:solidFill>
                      <a:prstDash val="solid"/>
                    </a:lnL>
                    <a:lnT w="9525">
                      <a:solidFill>
                        <a:srgbClr val="4F81BC"/>
                      </a:solidFill>
                      <a:prstDash val="solid"/>
                    </a:lnT>
                    <a:lnB w="9525">
                      <a:solidFill>
                        <a:srgbClr val="4F81BC"/>
                      </a:solidFill>
                      <a:prstDash val="solid"/>
                    </a:lnB>
                    <a:solidFill>
                      <a:srgbClr val="00008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6EB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1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4F81BC"/>
                      </a:solidFill>
                      <a:prstDash val="solid"/>
                    </a:lnL>
                    <a:lnT w="9525">
                      <a:solidFill>
                        <a:srgbClr val="4F81BC"/>
                      </a:solidFill>
                      <a:prstDash val="solid"/>
                    </a:lnT>
                    <a:lnB w="9525">
                      <a:solidFill>
                        <a:srgbClr val="4F81BC"/>
                      </a:solidFill>
                      <a:prstDash val="solid"/>
                    </a:lnB>
                    <a:solidFill>
                      <a:srgbClr val="00008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19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4F81BC"/>
                      </a:solidFill>
                      <a:prstDash val="solid"/>
                    </a:lnL>
                    <a:lnT w="9525">
                      <a:solidFill>
                        <a:srgbClr val="4F81BC"/>
                      </a:solidFill>
                      <a:prstDash val="solid"/>
                    </a:lnT>
                    <a:lnB w="9525">
                      <a:solidFill>
                        <a:srgbClr val="4F81BC"/>
                      </a:solidFill>
                      <a:prstDash val="soli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5450">
                        <a:latin typeface="Times New Roman"/>
                        <a:cs typeface="Times New Roman"/>
                      </a:endParaRPr>
                    </a:p>
                    <a:p>
                      <a:pPr marL="321310">
                        <a:lnSpc>
                          <a:spcPct val="100000"/>
                        </a:lnSpc>
                      </a:pPr>
                      <a:r>
                        <a:rPr sz="3600" spc="-530" dirty="0">
                          <a:solidFill>
                            <a:srgbClr val="8DB3E1"/>
                          </a:solidFill>
                          <a:latin typeface="Microsoft Sans Serif"/>
                          <a:cs typeface="Microsoft Sans Serif"/>
                        </a:rPr>
                        <a:t>🡂</a:t>
                      </a:r>
                      <a:endParaRPr sz="3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01065" indent="-908685">
                        <a:lnSpc>
                          <a:spcPct val="74700"/>
                        </a:lnSpc>
                        <a:tabLst>
                          <a:tab pos="957580" algn="l"/>
                        </a:tabLst>
                      </a:pPr>
                      <a:r>
                        <a:rPr sz="5400" spc="-802" baseline="-33950" dirty="0">
                          <a:solidFill>
                            <a:srgbClr val="538DD3"/>
                          </a:solidFill>
                          <a:latin typeface="Microsoft Sans Serif"/>
                          <a:cs typeface="Microsoft Sans Serif"/>
                        </a:rPr>
                        <a:t>🡂</a:t>
                      </a:r>
                      <a:r>
                        <a:rPr sz="5400" spc="-802" baseline="-33950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🡂</a:t>
                      </a:r>
                      <a:r>
                        <a:rPr sz="5400" spc="-802" baseline="-33950" dirty="0">
                          <a:solidFill>
                            <a:srgbClr val="1F487C"/>
                          </a:solidFill>
                          <a:latin typeface="Microsoft Sans Serif"/>
                          <a:cs typeface="Microsoft Sans Serif"/>
                        </a:rPr>
                        <a:t>🡂		</a:t>
                      </a:r>
                      <a:r>
                        <a:rPr sz="9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This</a:t>
                      </a:r>
                      <a:r>
                        <a:rPr sz="950" b="1" i="1" spc="-2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50" b="1" i="1" spc="-2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guide</a:t>
                      </a:r>
                      <a:r>
                        <a:rPr sz="950" b="1" i="1" spc="-3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contains</a:t>
                      </a:r>
                      <a:r>
                        <a:rPr sz="950" b="1" i="1" spc="-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general</a:t>
                      </a:r>
                      <a:r>
                        <a:rPr sz="950" b="1" i="1" spc="-4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aspects</a:t>
                      </a:r>
                      <a:r>
                        <a:rPr sz="950" b="1" i="1" spc="-2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50" b="1" i="1" spc="-3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on</a:t>
                      </a:r>
                      <a:r>
                        <a:rPr sz="950" b="1" i="1" spc="-2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safety </a:t>
                      </a:r>
                      <a:r>
                        <a:rPr sz="950" b="1" i="1" spc="-2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physical</a:t>
                      </a:r>
                      <a:r>
                        <a:rPr sz="950" b="1" i="1" spc="-1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protection</a:t>
                      </a:r>
                      <a:r>
                        <a:rPr sz="950" b="1" i="1" spc="-2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and</a:t>
                      </a:r>
                      <a:r>
                        <a:rPr sz="950" b="1" i="1" spc="-1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50" b="1" i="1" spc="-3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emergency</a:t>
                      </a:r>
                      <a:r>
                        <a:rPr sz="950" b="1" i="1" spc="-2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situations</a:t>
                      </a:r>
                      <a:r>
                        <a:rPr sz="950" b="1" i="1" spc="-1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th</a:t>
                      </a:r>
                      <a:endParaRPr sz="950">
                        <a:latin typeface="Comic Sans MS"/>
                        <a:cs typeface="Comic Sans MS"/>
                      </a:endParaRPr>
                    </a:p>
                    <a:p>
                      <a:pPr marR="25400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950" b="1" i="1" spc="-3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your</a:t>
                      </a:r>
                      <a:r>
                        <a:rPr sz="950" b="1" i="1" spc="-4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entire</a:t>
                      </a:r>
                      <a:r>
                        <a:rPr sz="950" b="1" i="1" spc="-4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activity</a:t>
                      </a:r>
                      <a:endParaRPr sz="95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5240" marR="210820" indent="2540">
                        <a:lnSpc>
                          <a:spcPct val="110100"/>
                        </a:lnSpc>
                      </a:pPr>
                      <a:r>
                        <a:rPr sz="9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and </a:t>
                      </a:r>
                      <a:r>
                        <a:rPr sz="950" b="1" i="1" spc="-3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health</a:t>
                      </a:r>
                      <a:r>
                        <a:rPr sz="950" b="1" i="1" spc="-2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at</a:t>
                      </a:r>
                      <a:r>
                        <a:rPr sz="950" b="1" i="1" spc="-2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work,</a:t>
                      </a:r>
                      <a:r>
                        <a:rPr sz="950" b="1" i="1" spc="-1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radiological</a:t>
                      </a:r>
                      <a:r>
                        <a:rPr sz="950" b="1" i="1" spc="-2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50" b="1" i="1" spc="-3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safety, </a:t>
                      </a:r>
                      <a:r>
                        <a:rPr sz="9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at</a:t>
                      </a:r>
                      <a:r>
                        <a:rPr sz="950" b="1" i="1" spc="-3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you</a:t>
                      </a:r>
                      <a:r>
                        <a:rPr sz="950" b="1" i="1" spc="-2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must </a:t>
                      </a:r>
                      <a:r>
                        <a:rPr sz="950" b="1" i="1" spc="-3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know </a:t>
                      </a:r>
                      <a:r>
                        <a:rPr sz="9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and</a:t>
                      </a:r>
                      <a:r>
                        <a:rPr sz="950" b="1" i="1" spc="-2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comply with during </a:t>
                      </a:r>
                      <a:r>
                        <a:rPr sz="950" b="1" i="1" spc="-40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50" b="1" i="1" spc="-2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in </a:t>
                      </a:r>
                      <a:r>
                        <a:rPr sz="950" b="1" i="1" spc="-3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IFIN-HH.</a:t>
                      </a:r>
                      <a:endParaRPr sz="95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93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4F81BC"/>
                      </a:solidFill>
                      <a:prstDash val="solid"/>
                    </a:lnR>
                    <a:lnT w="9525">
                      <a:solidFill>
                        <a:srgbClr val="4F81BC"/>
                      </a:solidFill>
                      <a:prstDash val="solid"/>
                    </a:lnT>
                    <a:solidFill>
                      <a:srgbClr val="000080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F81BC"/>
                      </a:solidFill>
                      <a:prstDash val="solid"/>
                    </a:lnL>
                    <a:lnR w="9525">
                      <a:solidFill>
                        <a:srgbClr val="4F81BC"/>
                      </a:solidFill>
                      <a:prstDash val="solid"/>
                    </a:lnR>
                    <a:lnB w="9525">
                      <a:solidFill>
                        <a:srgbClr val="4F81BC"/>
                      </a:solidFill>
                      <a:prstDash val="solid"/>
                    </a:lnB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723900" y="9462210"/>
            <a:ext cx="6299835" cy="702945"/>
          </a:xfrm>
          <a:custGeom>
            <a:avLst/>
            <a:gdLst/>
            <a:ahLst/>
            <a:cxnLst/>
            <a:rect l="l" t="t" r="r" b="b"/>
            <a:pathLst>
              <a:path w="6299834" h="702945">
                <a:moveTo>
                  <a:pt x="6299835" y="0"/>
                </a:moveTo>
                <a:lnTo>
                  <a:pt x="1060958" y="0"/>
                </a:lnTo>
                <a:lnTo>
                  <a:pt x="1033576" y="0"/>
                </a:lnTo>
                <a:lnTo>
                  <a:pt x="0" y="0"/>
                </a:lnTo>
                <a:lnTo>
                  <a:pt x="0" y="27432"/>
                </a:lnTo>
                <a:lnTo>
                  <a:pt x="1033526" y="27432"/>
                </a:lnTo>
                <a:lnTo>
                  <a:pt x="1033526" y="28956"/>
                </a:lnTo>
                <a:lnTo>
                  <a:pt x="1033526" y="702868"/>
                </a:lnTo>
                <a:lnTo>
                  <a:pt x="1060958" y="702868"/>
                </a:lnTo>
                <a:lnTo>
                  <a:pt x="1060958" y="28956"/>
                </a:lnTo>
                <a:lnTo>
                  <a:pt x="1060958" y="27432"/>
                </a:lnTo>
                <a:lnTo>
                  <a:pt x="6299835" y="27432"/>
                </a:lnTo>
                <a:lnTo>
                  <a:pt x="6299835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5630" y="6482562"/>
            <a:ext cx="1192859" cy="85510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253464" y="7455433"/>
            <a:ext cx="2652395" cy="474980"/>
            <a:chOff x="1253464" y="7455433"/>
            <a:chExt cx="2652395" cy="474980"/>
          </a:xfrm>
        </p:grpSpPr>
        <p:sp>
          <p:nvSpPr>
            <p:cNvPr id="6" name="object 6"/>
            <p:cNvSpPr/>
            <p:nvPr/>
          </p:nvSpPr>
          <p:spPr>
            <a:xfrm>
              <a:off x="1253464" y="7455433"/>
              <a:ext cx="2652395" cy="474980"/>
            </a:xfrm>
            <a:custGeom>
              <a:avLst/>
              <a:gdLst/>
              <a:ahLst/>
              <a:cxnLst/>
              <a:rect l="l" t="t" r="r" b="b"/>
              <a:pathLst>
                <a:path w="2652395" h="474979">
                  <a:moveTo>
                    <a:pt x="2652268" y="0"/>
                  </a:moveTo>
                  <a:lnTo>
                    <a:pt x="0" y="0"/>
                  </a:lnTo>
                  <a:lnTo>
                    <a:pt x="0" y="474954"/>
                  </a:lnTo>
                  <a:lnTo>
                    <a:pt x="2652268" y="474954"/>
                  </a:lnTo>
                  <a:lnTo>
                    <a:pt x="265226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07235" y="7543799"/>
              <a:ext cx="2154936" cy="33832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13280" y="7606156"/>
              <a:ext cx="1985264" cy="132969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714756" y="2144521"/>
            <a:ext cx="6313805" cy="4839613"/>
            <a:chOff x="714756" y="2144521"/>
            <a:chExt cx="6313805" cy="4839613"/>
          </a:xfrm>
        </p:grpSpPr>
        <p:sp>
          <p:nvSpPr>
            <p:cNvPr id="10" name="object 10"/>
            <p:cNvSpPr/>
            <p:nvPr/>
          </p:nvSpPr>
          <p:spPr>
            <a:xfrm>
              <a:off x="714756" y="2144521"/>
              <a:ext cx="6313805" cy="6350"/>
            </a:xfrm>
            <a:custGeom>
              <a:avLst/>
              <a:gdLst/>
              <a:ahLst/>
              <a:cxnLst/>
              <a:rect l="l" t="t" r="r" b="b"/>
              <a:pathLst>
                <a:path w="6313805" h="6350">
                  <a:moveTo>
                    <a:pt x="6313678" y="0"/>
                  </a:moveTo>
                  <a:lnTo>
                    <a:pt x="1476997" y="0"/>
                  </a:lnTo>
                  <a:lnTo>
                    <a:pt x="1473962" y="0"/>
                  </a:lnTo>
                  <a:lnTo>
                    <a:pt x="146786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1467866" y="6096"/>
                  </a:lnTo>
                  <a:lnTo>
                    <a:pt x="1473962" y="6096"/>
                  </a:lnTo>
                  <a:lnTo>
                    <a:pt x="1476997" y="6096"/>
                  </a:lnTo>
                  <a:lnTo>
                    <a:pt x="6313678" y="6096"/>
                  </a:lnTo>
                  <a:lnTo>
                    <a:pt x="63136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6909" y="2151506"/>
              <a:ext cx="3399536" cy="271983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26909" y="2151506"/>
              <a:ext cx="3399790" cy="2720340"/>
            </a:xfrm>
            <a:custGeom>
              <a:avLst/>
              <a:gdLst/>
              <a:ahLst/>
              <a:cxnLst/>
              <a:rect l="l" t="t" r="r" b="b"/>
              <a:pathLst>
                <a:path w="3399790" h="2720340">
                  <a:moveTo>
                    <a:pt x="0" y="2719831"/>
                  </a:moveTo>
                  <a:lnTo>
                    <a:pt x="3399536" y="2719831"/>
                  </a:lnTo>
                  <a:lnTo>
                    <a:pt x="3399536" y="0"/>
                  </a:lnTo>
                  <a:lnTo>
                    <a:pt x="0" y="0"/>
                  </a:lnTo>
                  <a:lnTo>
                    <a:pt x="0" y="271983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26490" y="5001767"/>
              <a:ext cx="3535679" cy="137160"/>
            </a:xfrm>
            <a:custGeom>
              <a:avLst/>
              <a:gdLst/>
              <a:ahLst/>
              <a:cxnLst/>
              <a:rect l="l" t="t" r="r" b="b"/>
              <a:pathLst>
                <a:path w="3535679" h="137160">
                  <a:moveTo>
                    <a:pt x="0" y="137160"/>
                  </a:moveTo>
                  <a:lnTo>
                    <a:pt x="3535476" y="137160"/>
                  </a:lnTo>
                  <a:lnTo>
                    <a:pt x="3535476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C2CDE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466204" y="2623057"/>
              <a:ext cx="136525" cy="2515870"/>
            </a:xfrm>
            <a:custGeom>
              <a:avLst/>
              <a:gdLst/>
              <a:ahLst/>
              <a:cxnLst/>
              <a:rect l="l" t="t" r="r" b="b"/>
              <a:pathLst>
                <a:path w="136525" h="2515870">
                  <a:moveTo>
                    <a:pt x="135940" y="0"/>
                  </a:moveTo>
                  <a:lnTo>
                    <a:pt x="0" y="0"/>
                  </a:lnTo>
                  <a:lnTo>
                    <a:pt x="0" y="2515870"/>
                  </a:lnTo>
                  <a:lnTo>
                    <a:pt x="135940" y="2515870"/>
                  </a:lnTo>
                  <a:lnTo>
                    <a:pt x="135940" y="0"/>
                  </a:lnTo>
                  <a:close/>
                </a:path>
              </a:pathLst>
            </a:custGeom>
            <a:solidFill>
              <a:srgbClr val="C2CDE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96828" y="3467988"/>
              <a:ext cx="1690991" cy="34455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95687" y="4188078"/>
              <a:ext cx="1407052" cy="33858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60795" y="4264278"/>
              <a:ext cx="174297" cy="21120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5495687" y="4188078"/>
              <a:ext cx="1407160" cy="339090"/>
            </a:xfrm>
            <a:custGeom>
              <a:avLst/>
              <a:gdLst/>
              <a:ahLst/>
              <a:cxnLst/>
              <a:rect l="l" t="t" r="r" b="b"/>
              <a:pathLst>
                <a:path w="1407159" h="339089">
                  <a:moveTo>
                    <a:pt x="390890" y="23494"/>
                  </a:moveTo>
                  <a:lnTo>
                    <a:pt x="398256" y="23494"/>
                  </a:lnTo>
                  <a:lnTo>
                    <a:pt x="403844" y="25780"/>
                  </a:lnTo>
                  <a:lnTo>
                    <a:pt x="407781" y="30479"/>
                  </a:lnTo>
                  <a:lnTo>
                    <a:pt x="412226" y="35432"/>
                  </a:lnTo>
                  <a:lnTo>
                    <a:pt x="413115" y="41782"/>
                  </a:lnTo>
                  <a:lnTo>
                    <a:pt x="410448" y="49529"/>
                  </a:lnTo>
                  <a:lnTo>
                    <a:pt x="408301" y="55768"/>
                  </a:lnTo>
                  <a:lnTo>
                    <a:pt x="405653" y="63436"/>
                  </a:lnTo>
                  <a:lnTo>
                    <a:pt x="402482" y="72532"/>
                  </a:lnTo>
                  <a:lnTo>
                    <a:pt x="398764" y="83057"/>
                  </a:lnTo>
                  <a:lnTo>
                    <a:pt x="395043" y="93604"/>
                  </a:lnTo>
                  <a:lnTo>
                    <a:pt x="391858" y="102758"/>
                  </a:lnTo>
                  <a:lnTo>
                    <a:pt x="389173" y="110507"/>
                  </a:lnTo>
                  <a:lnTo>
                    <a:pt x="386953" y="116839"/>
                  </a:lnTo>
                  <a:lnTo>
                    <a:pt x="385145" y="122102"/>
                  </a:lnTo>
                  <a:lnTo>
                    <a:pt x="382777" y="128555"/>
                  </a:lnTo>
                  <a:lnTo>
                    <a:pt x="379862" y="136199"/>
                  </a:lnTo>
                  <a:lnTo>
                    <a:pt x="376412" y="145033"/>
                  </a:lnTo>
                  <a:lnTo>
                    <a:pt x="372979" y="153868"/>
                  </a:lnTo>
                  <a:lnTo>
                    <a:pt x="357759" y="202279"/>
                  </a:lnTo>
                  <a:lnTo>
                    <a:pt x="353764" y="243518"/>
                  </a:lnTo>
                  <a:lnTo>
                    <a:pt x="355346" y="255492"/>
                  </a:lnTo>
                  <a:lnTo>
                    <a:pt x="387125" y="278647"/>
                  </a:lnTo>
                  <a:lnTo>
                    <a:pt x="401177" y="279273"/>
                  </a:lnTo>
                  <a:lnTo>
                    <a:pt x="427063" y="273964"/>
                  </a:lnTo>
                  <a:lnTo>
                    <a:pt x="477597" y="229248"/>
                  </a:lnTo>
                  <a:lnTo>
                    <a:pt x="502269" y="189864"/>
                  </a:lnTo>
                  <a:lnTo>
                    <a:pt x="528462" y="133651"/>
                  </a:lnTo>
                  <a:lnTo>
                    <a:pt x="556371" y="58674"/>
                  </a:lnTo>
                  <a:lnTo>
                    <a:pt x="558659" y="53177"/>
                  </a:lnTo>
                  <a:lnTo>
                    <a:pt x="592288" y="24352"/>
                  </a:lnTo>
                  <a:lnTo>
                    <a:pt x="600313" y="23494"/>
                  </a:lnTo>
                  <a:lnTo>
                    <a:pt x="609330" y="23494"/>
                  </a:lnTo>
                  <a:lnTo>
                    <a:pt x="614918" y="26796"/>
                  </a:lnTo>
                  <a:lnTo>
                    <a:pt x="617204" y="33400"/>
                  </a:lnTo>
                  <a:lnTo>
                    <a:pt x="618982" y="38353"/>
                  </a:lnTo>
                  <a:lnTo>
                    <a:pt x="603771" y="86860"/>
                  </a:lnTo>
                  <a:lnTo>
                    <a:pt x="579336" y="148010"/>
                  </a:lnTo>
                  <a:lnTo>
                    <a:pt x="549999" y="204543"/>
                  </a:lnTo>
                  <a:lnTo>
                    <a:pt x="508902" y="260792"/>
                  </a:lnTo>
                  <a:lnTo>
                    <a:pt x="474948" y="294012"/>
                  </a:lnTo>
                  <a:lnTo>
                    <a:pt x="439658" y="317373"/>
                  </a:lnTo>
                  <a:lnTo>
                    <a:pt x="396241" y="332249"/>
                  </a:lnTo>
                  <a:lnTo>
                    <a:pt x="382762" y="333248"/>
                  </a:lnTo>
                  <a:lnTo>
                    <a:pt x="359471" y="332055"/>
                  </a:lnTo>
                  <a:lnTo>
                    <a:pt x="314055" y="314070"/>
                  </a:lnTo>
                  <a:lnTo>
                    <a:pt x="293735" y="258810"/>
                  </a:lnTo>
                  <a:lnTo>
                    <a:pt x="297160" y="220005"/>
                  </a:lnTo>
                  <a:lnTo>
                    <a:pt x="309610" y="173736"/>
                  </a:lnTo>
                  <a:lnTo>
                    <a:pt x="320278" y="145287"/>
                  </a:lnTo>
                  <a:lnTo>
                    <a:pt x="323730" y="136431"/>
                  </a:lnTo>
                  <a:lnTo>
                    <a:pt x="326659" y="128730"/>
                  </a:lnTo>
                  <a:lnTo>
                    <a:pt x="329064" y="122195"/>
                  </a:lnTo>
                  <a:lnTo>
                    <a:pt x="330946" y="116839"/>
                  </a:lnTo>
                  <a:lnTo>
                    <a:pt x="332724" y="111759"/>
                  </a:lnTo>
                  <a:lnTo>
                    <a:pt x="335391" y="104139"/>
                  </a:lnTo>
                  <a:lnTo>
                    <a:pt x="339074" y="94106"/>
                  </a:lnTo>
                  <a:lnTo>
                    <a:pt x="342757" y="83946"/>
                  </a:lnTo>
                  <a:lnTo>
                    <a:pt x="345551" y="76453"/>
                  </a:lnTo>
                  <a:lnTo>
                    <a:pt x="363077" y="41909"/>
                  </a:lnTo>
                  <a:lnTo>
                    <a:pt x="383936" y="24639"/>
                  </a:lnTo>
                  <a:lnTo>
                    <a:pt x="390890" y="23494"/>
                  </a:lnTo>
                  <a:close/>
                </a:path>
                <a:path w="1407159" h="339089">
                  <a:moveTo>
                    <a:pt x="736965" y="22098"/>
                  </a:moveTo>
                  <a:lnTo>
                    <a:pt x="779446" y="24193"/>
                  </a:lnTo>
                  <a:lnTo>
                    <a:pt x="831453" y="30479"/>
                  </a:lnTo>
                  <a:lnTo>
                    <a:pt x="847973" y="47196"/>
                  </a:lnTo>
                  <a:lnTo>
                    <a:pt x="845804" y="57912"/>
                  </a:lnTo>
                  <a:lnTo>
                    <a:pt x="816975" y="84074"/>
                  </a:lnTo>
                  <a:lnTo>
                    <a:pt x="810625" y="84074"/>
                  </a:lnTo>
                  <a:lnTo>
                    <a:pt x="803908" y="83736"/>
                  </a:lnTo>
                  <a:lnTo>
                    <a:pt x="793273" y="82708"/>
                  </a:lnTo>
                  <a:lnTo>
                    <a:pt x="778710" y="80966"/>
                  </a:lnTo>
                  <a:lnTo>
                    <a:pt x="760206" y="78486"/>
                  </a:lnTo>
                  <a:lnTo>
                    <a:pt x="752326" y="98274"/>
                  </a:lnTo>
                  <a:lnTo>
                    <a:pt x="743743" y="121062"/>
                  </a:lnTo>
                  <a:lnTo>
                    <a:pt x="734470" y="146851"/>
                  </a:lnTo>
                  <a:lnTo>
                    <a:pt x="724519" y="175640"/>
                  </a:lnTo>
                  <a:lnTo>
                    <a:pt x="693912" y="264921"/>
                  </a:lnTo>
                  <a:lnTo>
                    <a:pt x="707294" y="264662"/>
                  </a:lnTo>
                  <a:lnTo>
                    <a:pt x="720772" y="264461"/>
                  </a:lnTo>
                  <a:lnTo>
                    <a:pt x="734345" y="264332"/>
                  </a:lnTo>
                  <a:lnTo>
                    <a:pt x="748014" y="264287"/>
                  </a:lnTo>
                  <a:lnTo>
                    <a:pt x="755888" y="264287"/>
                  </a:lnTo>
                  <a:lnTo>
                    <a:pt x="761603" y="266953"/>
                  </a:lnTo>
                  <a:lnTo>
                    <a:pt x="765032" y="272288"/>
                  </a:lnTo>
                  <a:lnTo>
                    <a:pt x="768461" y="277494"/>
                  </a:lnTo>
                  <a:lnTo>
                    <a:pt x="751951" y="310261"/>
                  </a:lnTo>
                  <a:lnTo>
                    <a:pt x="744839" y="315594"/>
                  </a:lnTo>
                  <a:lnTo>
                    <a:pt x="737219" y="318134"/>
                  </a:lnTo>
                  <a:lnTo>
                    <a:pt x="729091" y="318134"/>
                  </a:lnTo>
                  <a:lnTo>
                    <a:pt x="722661" y="318160"/>
                  </a:lnTo>
                  <a:lnTo>
                    <a:pt x="714803" y="318246"/>
                  </a:lnTo>
                  <a:lnTo>
                    <a:pt x="705516" y="318402"/>
                  </a:lnTo>
                  <a:lnTo>
                    <a:pt x="694801" y="318642"/>
                  </a:lnTo>
                  <a:lnTo>
                    <a:pt x="684085" y="318883"/>
                  </a:lnTo>
                  <a:lnTo>
                    <a:pt x="674798" y="319039"/>
                  </a:lnTo>
                  <a:lnTo>
                    <a:pt x="666940" y="319125"/>
                  </a:lnTo>
                  <a:lnTo>
                    <a:pt x="660511" y="319150"/>
                  </a:lnTo>
                  <a:lnTo>
                    <a:pt x="652916" y="319365"/>
                  </a:lnTo>
                  <a:lnTo>
                    <a:pt x="643477" y="320008"/>
                  </a:lnTo>
                  <a:lnTo>
                    <a:pt x="632204" y="321079"/>
                  </a:lnTo>
                  <a:lnTo>
                    <a:pt x="619109" y="322579"/>
                  </a:lnTo>
                  <a:lnTo>
                    <a:pt x="606087" y="324153"/>
                  </a:lnTo>
                  <a:lnTo>
                    <a:pt x="594852" y="325262"/>
                  </a:lnTo>
                  <a:lnTo>
                    <a:pt x="585426" y="325919"/>
                  </a:lnTo>
                  <a:lnTo>
                    <a:pt x="577834" y="326136"/>
                  </a:lnTo>
                  <a:lnTo>
                    <a:pt x="569706" y="326136"/>
                  </a:lnTo>
                  <a:lnTo>
                    <a:pt x="563864" y="323468"/>
                  </a:lnTo>
                  <a:lnTo>
                    <a:pt x="560308" y="318262"/>
                  </a:lnTo>
                  <a:lnTo>
                    <a:pt x="556625" y="313054"/>
                  </a:lnTo>
                  <a:lnTo>
                    <a:pt x="556117" y="306704"/>
                  </a:lnTo>
                  <a:lnTo>
                    <a:pt x="558657" y="299338"/>
                  </a:lnTo>
                  <a:lnTo>
                    <a:pt x="561197" y="291845"/>
                  </a:lnTo>
                  <a:lnTo>
                    <a:pt x="566150" y="285495"/>
                  </a:lnTo>
                  <a:lnTo>
                    <a:pt x="573516" y="280162"/>
                  </a:lnTo>
                  <a:lnTo>
                    <a:pt x="580882" y="274954"/>
                  </a:lnTo>
                  <a:lnTo>
                    <a:pt x="588883" y="272288"/>
                  </a:lnTo>
                  <a:lnTo>
                    <a:pt x="597392" y="272288"/>
                  </a:lnTo>
                  <a:lnTo>
                    <a:pt x="605252" y="272097"/>
                  </a:lnTo>
                  <a:lnTo>
                    <a:pt x="614362" y="271525"/>
                  </a:lnTo>
                  <a:lnTo>
                    <a:pt x="624734" y="270573"/>
                  </a:lnTo>
                  <a:lnTo>
                    <a:pt x="636381" y="269239"/>
                  </a:lnTo>
                  <a:lnTo>
                    <a:pt x="641121" y="254853"/>
                  </a:lnTo>
                  <a:lnTo>
                    <a:pt x="647731" y="235108"/>
                  </a:lnTo>
                  <a:lnTo>
                    <a:pt x="666607" y="179450"/>
                  </a:lnTo>
                  <a:lnTo>
                    <a:pt x="685482" y="126650"/>
                  </a:lnTo>
                  <a:lnTo>
                    <a:pt x="705596" y="76326"/>
                  </a:lnTo>
                  <a:lnTo>
                    <a:pt x="662035" y="77596"/>
                  </a:lnTo>
                  <a:lnTo>
                    <a:pt x="654034" y="77596"/>
                  </a:lnTo>
                  <a:lnTo>
                    <a:pt x="648319" y="74929"/>
                  </a:lnTo>
                  <a:lnTo>
                    <a:pt x="644763" y="69850"/>
                  </a:lnTo>
                  <a:lnTo>
                    <a:pt x="641080" y="64642"/>
                  </a:lnTo>
                  <a:lnTo>
                    <a:pt x="640572" y="58165"/>
                  </a:lnTo>
                  <a:lnTo>
                    <a:pt x="643239" y="50545"/>
                  </a:lnTo>
                  <a:lnTo>
                    <a:pt x="645906" y="42671"/>
                  </a:lnTo>
                  <a:lnTo>
                    <a:pt x="650605" y="36321"/>
                  </a:lnTo>
                  <a:lnTo>
                    <a:pt x="657336" y="31495"/>
                  </a:lnTo>
                  <a:lnTo>
                    <a:pt x="663686" y="26924"/>
                  </a:lnTo>
                  <a:lnTo>
                    <a:pt x="717534" y="22195"/>
                  </a:lnTo>
                  <a:lnTo>
                    <a:pt x="736965" y="22098"/>
                  </a:lnTo>
                  <a:close/>
                </a:path>
                <a:path w="1407159" h="339089">
                  <a:moveTo>
                    <a:pt x="935974" y="9778"/>
                  </a:moveTo>
                  <a:lnTo>
                    <a:pt x="976395" y="28642"/>
                  </a:lnTo>
                  <a:lnTo>
                    <a:pt x="985440" y="33591"/>
                  </a:lnTo>
                  <a:lnTo>
                    <a:pt x="991913" y="36921"/>
                  </a:lnTo>
                  <a:lnTo>
                    <a:pt x="995791" y="38607"/>
                  </a:lnTo>
                  <a:lnTo>
                    <a:pt x="1020123" y="49325"/>
                  </a:lnTo>
                  <a:lnTo>
                    <a:pt x="1059834" y="78523"/>
                  </a:lnTo>
                  <a:lnTo>
                    <a:pt x="1088453" y="121175"/>
                  </a:lnTo>
                  <a:lnTo>
                    <a:pt x="1095311" y="173233"/>
                  </a:lnTo>
                  <a:lnTo>
                    <a:pt x="1088882" y="201167"/>
                  </a:lnTo>
                  <a:lnTo>
                    <a:pt x="1062503" y="250781"/>
                  </a:lnTo>
                  <a:lnTo>
                    <a:pt x="1035450" y="281471"/>
                  </a:lnTo>
                  <a:lnTo>
                    <a:pt x="1003724" y="306808"/>
                  </a:lnTo>
                  <a:lnTo>
                    <a:pt x="964932" y="326526"/>
                  </a:lnTo>
                  <a:lnTo>
                    <a:pt x="914882" y="337246"/>
                  </a:lnTo>
                  <a:lnTo>
                    <a:pt x="886190" y="338581"/>
                  </a:lnTo>
                  <a:lnTo>
                    <a:pt x="878762" y="338320"/>
                  </a:lnTo>
                  <a:lnTo>
                    <a:pt x="835913" y="328469"/>
                  </a:lnTo>
                  <a:lnTo>
                    <a:pt x="822944" y="320928"/>
                  </a:lnTo>
                  <a:lnTo>
                    <a:pt x="815070" y="320801"/>
                  </a:lnTo>
                  <a:lnTo>
                    <a:pt x="809482" y="318134"/>
                  </a:lnTo>
                  <a:lnTo>
                    <a:pt x="805926" y="312927"/>
                  </a:lnTo>
                  <a:lnTo>
                    <a:pt x="802497" y="307593"/>
                  </a:lnTo>
                  <a:lnTo>
                    <a:pt x="801989" y="301370"/>
                  </a:lnTo>
                  <a:lnTo>
                    <a:pt x="804402" y="293877"/>
                  </a:lnTo>
                  <a:lnTo>
                    <a:pt x="808356" y="282731"/>
                  </a:lnTo>
                  <a:lnTo>
                    <a:pt x="813371" y="269097"/>
                  </a:lnTo>
                  <a:lnTo>
                    <a:pt x="819457" y="252962"/>
                  </a:lnTo>
                  <a:lnTo>
                    <a:pt x="826627" y="234314"/>
                  </a:lnTo>
                  <a:lnTo>
                    <a:pt x="833794" y="215667"/>
                  </a:lnTo>
                  <a:lnTo>
                    <a:pt x="848725" y="174751"/>
                  </a:lnTo>
                  <a:lnTo>
                    <a:pt x="863691" y="129228"/>
                  </a:lnTo>
                  <a:lnTo>
                    <a:pt x="876956" y="87870"/>
                  </a:lnTo>
                  <a:lnTo>
                    <a:pt x="882777" y="69929"/>
                  </a:lnTo>
                  <a:lnTo>
                    <a:pt x="898286" y="31448"/>
                  </a:lnTo>
                  <a:lnTo>
                    <a:pt x="929903" y="10465"/>
                  </a:lnTo>
                  <a:lnTo>
                    <a:pt x="935974" y="9778"/>
                  </a:lnTo>
                  <a:close/>
                </a:path>
                <a:path w="1407159" h="339089">
                  <a:moveTo>
                    <a:pt x="231378" y="6857"/>
                  </a:moveTo>
                  <a:lnTo>
                    <a:pt x="279130" y="20700"/>
                  </a:lnTo>
                  <a:lnTo>
                    <a:pt x="307205" y="46686"/>
                  </a:lnTo>
                  <a:lnTo>
                    <a:pt x="306562" y="55879"/>
                  </a:lnTo>
                  <a:lnTo>
                    <a:pt x="304149" y="62991"/>
                  </a:lnTo>
                  <a:lnTo>
                    <a:pt x="299196" y="69468"/>
                  </a:lnTo>
                  <a:lnTo>
                    <a:pt x="291830" y="75056"/>
                  </a:lnTo>
                  <a:lnTo>
                    <a:pt x="284464" y="80644"/>
                  </a:lnTo>
                  <a:lnTo>
                    <a:pt x="276844" y="83565"/>
                  </a:lnTo>
                  <a:lnTo>
                    <a:pt x="268970" y="83565"/>
                  </a:lnTo>
                  <a:lnTo>
                    <a:pt x="264906" y="83565"/>
                  </a:lnTo>
                  <a:lnTo>
                    <a:pt x="257413" y="79755"/>
                  </a:lnTo>
                  <a:lnTo>
                    <a:pt x="246364" y="72262"/>
                  </a:lnTo>
                  <a:lnTo>
                    <a:pt x="238126" y="67355"/>
                  </a:lnTo>
                  <a:lnTo>
                    <a:pt x="229806" y="63865"/>
                  </a:lnTo>
                  <a:lnTo>
                    <a:pt x="221414" y="61779"/>
                  </a:lnTo>
                  <a:lnTo>
                    <a:pt x="212963" y="61087"/>
                  </a:lnTo>
                  <a:lnTo>
                    <a:pt x="202414" y="63492"/>
                  </a:lnTo>
                  <a:lnTo>
                    <a:pt x="151622" y="99567"/>
                  </a:lnTo>
                  <a:lnTo>
                    <a:pt x="122495" y="128164"/>
                  </a:lnTo>
                  <a:lnTo>
                    <a:pt x="98536" y="157940"/>
                  </a:lnTo>
                  <a:lnTo>
                    <a:pt x="66024" y="220979"/>
                  </a:lnTo>
                  <a:lnTo>
                    <a:pt x="58648" y="258806"/>
                  </a:lnTo>
                  <a:lnTo>
                    <a:pt x="60436" y="266064"/>
                  </a:lnTo>
                  <a:lnTo>
                    <a:pt x="64958" y="271565"/>
                  </a:lnTo>
                  <a:lnTo>
                    <a:pt x="72421" y="275494"/>
                  </a:lnTo>
                  <a:lnTo>
                    <a:pt x="82813" y="277852"/>
                  </a:lnTo>
                  <a:lnTo>
                    <a:pt x="96123" y="278638"/>
                  </a:lnTo>
                  <a:lnTo>
                    <a:pt x="111248" y="277546"/>
                  </a:lnTo>
                  <a:lnTo>
                    <a:pt x="155432" y="261365"/>
                  </a:lnTo>
                  <a:lnTo>
                    <a:pt x="197419" y="224504"/>
                  </a:lnTo>
                  <a:lnTo>
                    <a:pt x="143188" y="220045"/>
                  </a:lnTo>
                  <a:lnTo>
                    <a:pt x="118221" y="228853"/>
                  </a:lnTo>
                  <a:lnTo>
                    <a:pt x="113903" y="229742"/>
                  </a:lnTo>
                  <a:lnTo>
                    <a:pt x="109712" y="229742"/>
                  </a:lnTo>
                  <a:lnTo>
                    <a:pt x="101584" y="229742"/>
                  </a:lnTo>
                  <a:lnTo>
                    <a:pt x="95742" y="226694"/>
                  </a:lnTo>
                  <a:lnTo>
                    <a:pt x="92440" y="220599"/>
                  </a:lnTo>
                  <a:lnTo>
                    <a:pt x="89392" y="215137"/>
                  </a:lnTo>
                  <a:lnTo>
                    <a:pt x="89011" y="209041"/>
                  </a:lnTo>
                  <a:lnTo>
                    <a:pt x="118046" y="176291"/>
                  </a:lnTo>
                  <a:lnTo>
                    <a:pt x="177657" y="159638"/>
                  </a:lnTo>
                  <a:lnTo>
                    <a:pt x="223297" y="154558"/>
                  </a:lnTo>
                  <a:lnTo>
                    <a:pt x="274558" y="152907"/>
                  </a:lnTo>
                  <a:lnTo>
                    <a:pt x="282559" y="152907"/>
                  </a:lnTo>
                  <a:lnTo>
                    <a:pt x="288274" y="155448"/>
                  </a:lnTo>
                  <a:lnTo>
                    <a:pt x="291957" y="160654"/>
                  </a:lnTo>
                  <a:lnTo>
                    <a:pt x="295513" y="165734"/>
                  </a:lnTo>
                  <a:lnTo>
                    <a:pt x="296021" y="172084"/>
                  </a:lnTo>
                  <a:lnTo>
                    <a:pt x="293481" y="179704"/>
                  </a:lnTo>
                  <a:lnTo>
                    <a:pt x="290407" y="186539"/>
                  </a:lnTo>
                  <a:lnTo>
                    <a:pt x="286131" y="192563"/>
                  </a:lnTo>
                  <a:lnTo>
                    <a:pt x="280640" y="197778"/>
                  </a:lnTo>
                  <a:lnTo>
                    <a:pt x="273923" y="202183"/>
                  </a:lnTo>
                  <a:lnTo>
                    <a:pt x="255871" y="230256"/>
                  </a:lnTo>
                  <a:lnTo>
                    <a:pt x="212576" y="277639"/>
                  </a:lnTo>
                  <a:lnTo>
                    <a:pt x="160307" y="312521"/>
                  </a:lnTo>
                  <a:lnTo>
                    <a:pt x="105495" y="330376"/>
                  </a:lnTo>
                  <a:lnTo>
                    <a:pt x="77708" y="332613"/>
                  </a:lnTo>
                  <a:lnTo>
                    <a:pt x="53562" y="330874"/>
                  </a:lnTo>
                  <a:lnTo>
                    <a:pt x="7985" y="304800"/>
                  </a:lnTo>
                  <a:lnTo>
                    <a:pt x="0" y="269843"/>
                  </a:lnTo>
                  <a:lnTo>
                    <a:pt x="2752" y="247149"/>
                  </a:lnTo>
                  <a:lnTo>
                    <a:pt x="20284" y="195383"/>
                  </a:lnTo>
                  <a:lnTo>
                    <a:pt x="50486" y="143238"/>
                  </a:lnTo>
                  <a:lnTo>
                    <a:pt x="92545" y="91231"/>
                  </a:lnTo>
                  <a:lnTo>
                    <a:pt x="139459" y="47936"/>
                  </a:lnTo>
                  <a:lnTo>
                    <a:pt x="181800" y="19931"/>
                  </a:lnTo>
                  <a:lnTo>
                    <a:pt x="215328" y="8310"/>
                  </a:lnTo>
                  <a:lnTo>
                    <a:pt x="231378" y="6857"/>
                  </a:lnTo>
                  <a:close/>
                </a:path>
                <a:path w="1407159" h="339089">
                  <a:moveTo>
                    <a:pt x="1319514" y="0"/>
                  </a:moveTo>
                  <a:lnTo>
                    <a:pt x="1363503" y="2920"/>
                  </a:lnTo>
                  <a:lnTo>
                    <a:pt x="1402187" y="15773"/>
                  </a:lnTo>
                  <a:lnTo>
                    <a:pt x="1407052" y="28398"/>
                  </a:lnTo>
                  <a:lnTo>
                    <a:pt x="1405366" y="36829"/>
                  </a:lnTo>
                  <a:lnTo>
                    <a:pt x="1402953" y="43687"/>
                  </a:lnTo>
                  <a:lnTo>
                    <a:pt x="1398508" y="49783"/>
                  </a:lnTo>
                  <a:lnTo>
                    <a:pt x="1391904" y="55117"/>
                  </a:lnTo>
                  <a:lnTo>
                    <a:pt x="1384538" y="61213"/>
                  </a:lnTo>
                  <a:lnTo>
                    <a:pt x="1376791" y="64262"/>
                  </a:lnTo>
                  <a:lnTo>
                    <a:pt x="1368536" y="64262"/>
                  </a:lnTo>
                  <a:lnTo>
                    <a:pt x="1365869" y="64262"/>
                  </a:lnTo>
                  <a:lnTo>
                    <a:pt x="1363329" y="63880"/>
                  </a:lnTo>
                  <a:lnTo>
                    <a:pt x="1360662" y="62991"/>
                  </a:lnTo>
                  <a:lnTo>
                    <a:pt x="1345942" y="59178"/>
                  </a:lnTo>
                  <a:lnTo>
                    <a:pt x="1331102" y="56483"/>
                  </a:lnTo>
                  <a:lnTo>
                    <a:pt x="1316120" y="54883"/>
                  </a:lnTo>
                  <a:lnTo>
                    <a:pt x="1300972" y="54355"/>
                  </a:lnTo>
                  <a:lnTo>
                    <a:pt x="1293352" y="54498"/>
                  </a:lnTo>
                  <a:lnTo>
                    <a:pt x="1249553" y="59689"/>
                  </a:lnTo>
                  <a:lnTo>
                    <a:pt x="1224329" y="78644"/>
                  </a:lnTo>
                  <a:lnTo>
                    <a:pt x="1217866" y="96647"/>
                  </a:lnTo>
                  <a:lnTo>
                    <a:pt x="1210093" y="117887"/>
                  </a:lnTo>
                  <a:lnTo>
                    <a:pt x="1201023" y="142366"/>
                  </a:lnTo>
                  <a:lnTo>
                    <a:pt x="1210258" y="141555"/>
                  </a:lnTo>
                  <a:lnTo>
                    <a:pt x="1226708" y="140065"/>
                  </a:lnTo>
                  <a:lnTo>
                    <a:pt x="1250350" y="137884"/>
                  </a:lnTo>
                  <a:lnTo>
                    <a:pt x="1281160" y="135000"/>
                  </a:lnTo>
                  <a:lnTo>
                    <a:pt x="1298969" y="133334"/>
                  </a:lnTo>
                  <a:lnTo>
                    <a:pt x="1313148" y="132143"/>
                  </a:lnTo>
                  <a:lnTo>
                    <a:pt x="1323683" y="131429"/>
                  </a:lnTo>
                  <a:lnTo>
                    <a:pt x="1330563" y="131190"/>
                  </a:lnTo>
                  <a:lnTo>
                    <a:pt x="1338310" y="131190"/>
                  </a:lnTo>
                  <a:lnTo>
                    <a:pt x="1344152" y="133730"/>
                  </a:lnTo>
                  <a:lnTo>
                    <a:pt x="1348089" y="138683"/>
                  </a:lnTo>
                  <a:lnTo>
                    <a:pt x="1351899" y="143637"/>
                  </a:lnTo>
                  <a:lnTo>
                    <a:pt x="1352534" y="150240"/>
                  </a:lnTo>
                  <a:lnTo>
                    <a:pt x="1349740" y="158368"/>
                  </a:lnTo>
                  <a:lnTo>
                    <a:pt x="1315323" y="185292"/>
                  </a:lnTo>
                  <a:lnTo>
                    <a:pt x="1306185" y="185961"/>
                  </a:lnTo>
                  <a:lnTo>
                    <a:pt x="1294987" y="186832"/>
                  </a:lnTo>
                  <a:lnTo>
                    <a:pt x="1281765" y="187918"/>
                  </a:lnTo>
                  <a:lnTo>
                    <a:pt x="1266555" y="189229"/>
                  </a:lnTo>
                  <a:lnTo>
                    <a:pt x="1250074" y="190869"/>
                  </a:lnTo>
                  <a:lnTo>
                    <a:pt x="1229963" y="192722"/>
                  </a:lnTo>
                  <a:lnTo>
                    <a:pt x="1206208" y="194766"/>
                  </a:lnTo>
                  <a:lnTo>
                    <a:pt x="1178798" y="196976"/>
                  </a:lnTo>
                  <a:lnTo>
                    <a:pt x="1174130" y="208954"/>
                  </a:lnTo>
                  <a:lnTo>
                    <a:pt x="1157966" y="255079"/>
                  </a:lnTo>
                  <a:lnTo>
                    <a:pt x="1152735" y="277177"/>
                  </a:lnTo>
                  <a:lnTo>
                    <a:pt x="1153144" y="281939"/>
                  </a:lnTo>
                  <a:lnTo>
                    <a:pt x="1154033" y="283717"/>
                  </a:lnTo>
                  <a:lnTo>
                    <a:pt x="1162034" y="284606"/>
                  </a:lnTo>
                  <a:lnTo>
                    <a:pt x="1177274" y="284606"/>
                  </a:lnTo>
                  <a:lnTo>
                    <a:pt x="1184251" y="284561"/>
                  </a:lnTo>
                  <a:lnTo>
                    <a:pt x="1192799" y="284432"/>
                  </a:lnTo>
                  <a:lnTo>
                    <a:pt x="1202920" y="284231"/>
                  </a:lnTo>
                  <a:lnTo>
                    <a:pt x="1214612" y="283971"/>
                  </a:lnTo>
                  <a:lnTo>
                    <a:pt x="1226375" y="283712"/>
                  </a:lnTo>
                  <a:lnTo>
                    <a:pt x="1236519" y="283511"/>
                  </a:lnTo>
                  <a:lnTo>
                    <a:pt x="1245044" y="283382"/>
                  </a:lnTo>
                  <a:lnTo>
                    <a:pt x="1251950" y="283337"/>
                  </a:lnTo>
                  <a:lnTo>
                    <a:pt x="1254617" y="283337"/>
                  </a:lnTo>
                  <a:lnTo>
                    <a:pt x="1258681" y="282955"/>
                  </a:lnTo>
                  <a:lnTo>
                    <a:pt x="1264142" y="282193"/>
                  </a:lnTo>
                  <a:lnTo>
                    <a:pt x="1269603" y="281431"/>
                  </a:lnTo>
                  <a:lnTo>
                    <a:pt x="1273540" y="281050"/>
                  </a:lnTo>
                  <a:lnTo>
                    <a:pt x="1276080" y="281050"/>
                  </a:lnTo>
                  <a:lnTo>
                    <a:pt x="1283700" y="281050"/>
                  </a:lnTo>
                  <a:lnTo>
                    <a:pt x="1289542" y="283209"/>
                  </a:lnTo>
                  <a:lnTo>
                    <a:pt x="1293479" y="287527"/>
                  </a:lnTo>
                  <a:lnTo>
                    <a:pt x="1298051" y="292480"/>
                  </a:lnTo>
                  <a:lnTo>
                    <a:pt x="1274816" y="331589"/>
                  </a:lnTo>
                  <a:lnTo>
                    <a:pt x="1231995" y="337645"/>
                  </a:lnTo>
                  <a:lnTo>
                    <a:pt x="1179814" y="338581"/>
                  </a:lnTo>
                  <a:lnTo>
                    <a:pt x="1150619" y="337488"/>
                  </a:lnTo>
                  <a:lnTo>
                    <a:pt x="1111376" y="328777"/>
                  </a:lnTo>
                  <a:lnTo>
                    <a:pt x="1095390" y="290607"/>
                  </a:lnTo>
                  <a:lnTo>
                    <a:pt x="1099363" y="266961"/>
                  </a:lnTo>
                  <a:lnTo>
                    <a:pt x="1113293" y="222742"/>
                  </a:lnTo>
                  <a:lnTo>
                    <a:pt x="1128827" y="182737"/>
                  </a:lnTo>
                  <a:lnTo>
                    <a:pt x="1139047" y="157733"/>
                  </a:lnTo>
                  <a:lnTo>
                    <a:pt x="1149211" y="132734"/>
                  </a:lnTo>
                  <a:lnTo>
                    <a:pt x="1164728" y="92833"/>
                  </a:lnTo>
                  <a:lnTo>
                    <a:pt x="1176766" y="48259"/>
                  </a:lnTo>
                  <a:lnTo>
                    <a:pt x="1178417" y="41401"/>
                  </a:lnTo>
                  <a:lnTo>
                    <a:pt x="1205231" y="8487"/>
                  </a:lnTo>
                  <a:lnTo>
                    <a:pt x="1218041" y="6603"/>
                  </a:lnTo>
                  <a:lnTo>
                    <a:pt x="1223883" y="6603"/>
                  </a:lnTo>
                  <a:lnTo>
                    <a:pt x="1228709" y="8254"/>
                  </a:lnTo>
                  <a:lnTo>
                    <a:pt x="1232519" y="11556"/>
                  </a:lnTo>
                  <a:lnTo>
                    <a:pt x="1244804" y="8868"/>
                  </a:lnTo>
                  <a:lnTo>
                    <a:pt x="1289921" y="1660"/>
                  </a:lnTo>
                  <a:lnTo>
                    <a:pt x="1310062" y="188"/>
                  </a:lnTo>
                  <a:lnTo>
                    <a:pt x="1319514" y="0"/>
                  </a:lnTo>
                  <a:close/>
                </a:path>
              </a:pathLst>
            </a:custGeom>
            <a:ln w="4572">
              <a:solidFill>
                <a:srgbClr val="4579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03673" y="5652350"/>
              <a:ext cx="1012075" cy="847636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3416935" y="6519950"/>
              <a:ext cx="3378835" cy="464184"/>
            </a:xfrm>
            <a:custGeom>
              <a:avLst/>
              <a:gdLst/>
              <a:ahLst/>
              <a:cxnLst/>
              <a:rect l="l" t="t" r="r" b="b"/>
              <a:pathLst>
                <a:path w="3378834" h="464184">
                  <a:moveTo>
                    <a:pt x="3378580" y="0"/>
                  </a:moveTo>
                  <a:lnTo>
                    <a:pt x="0" y="0"/>
                  </a:lnTo>
                  <a:lnTo>
                    <a:pt x="0" y="463905"/>
                  </a:lnTo>
                  <a:lnTo>
                    <a:pt x="3378580" y="463905"/>
                  </a:lnTo>
                  <a:lnTo>
                    <a:pt x="337858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06367" y="6603491"/>
              <a:ext cx="2857499" cy="33832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11397" y="6665340"/>
              <a:ext cx="2634615" cy="132715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2503423" y="7944522"/>
            <a:ext cx="4042410" cy="994410"/>
            <a:chOff x="2503423" y="7944522"/>
            <a:chExt cx="4042410" cy="994410"/>
          </a:xfrm>
        </p:grpSpPr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80430" y="7944522"/>
              <a:ext cx="1064856" cy="99399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2503423" y="8474608"/>
              <a:ext cx="2966720" cy="464184"/>
            </a:xfrm>
            <a:custGeom>
              <a:avLst/>
              <a:gdLst/>
              <a:ahLst/>
              <a:cxnLst/>
              <a:rect l="l" t="t" r="r" b="b"/>
              <a:pathLst>
                <a:path w="2966720" h="464184">
                  <a:moveTo>
                    <a:pt x="2966212" y="0"/>
                  </a:moveTo>
                  <a:lnTo>
                    <a:pt x="0" y="0"/>
                  </a:lnTo>
                  <a:lnTo>
                    <a:pt x="0" y="463905"/>
                  </a:lnTo>
                  <a:lnTo>
                    <a:pt x="2966212" y="463905"/>
                  </a:lnTo>
                  <a:lnTo>
                    <a:pt x="296621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831591" y="8557259"/>
              <a:ext cx="2414016" cy="33832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938144" y="8619743"/>
              <a:ext cx="2133473" cy="132969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817880" y="732848"/>
            <a:ext cx="1226820" cy="1003935"/>
            <a:chOff x="817880" y="732848"/>
            <a:chExt cx="1226820" cy="1003935"/>
          </a:xfrm>
        </p:grpSpPr>
        <p:pic>
          <p:nvPicPr>
            <p:cNvPr id="41" name="object 4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891733" y="1054455"/>
              <a:ext cx="106834" cy="107188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817880" y="996570"/>
              <a:ext cx="1226820" cy="473709"/>
            </a:xfrm>
            <a:custGeom>
              <a:avLst/>
              <a:gdLst/>
              <a:ahLst/>
              <a:cxnLst/>
              <a:rect l="l" t="t" r="r" b="b"/>
              <a:pathLst>
                <a:path w="1226820" h="473709">
                  <a:moveTo>
                    <a:pt x="185004" y="397510"/>
                  </a:moveTo>
                  <a:lnTo>
                    <a:pt x="181555" y="406400"/>
                  </a:lnTo>
                  <a:lnTo>
                    <a:pt x="192055" y="410210"/>
                  </a:lnTo>
                  <a:lnTo>
                    <a:pt x="225009" y="421640"/>
                  </a:lnTo>
                  <a:lnTo>
                    <a:pt x="236428" y="424180"/>
                  </a:lnTo>
                  <a:lnTo>
                    <a:pt x="260032" y="431800"/>
                  </a:lnTo>
                  <a:lnTo>
                    <a:pt x="272141" y="434340"/>
                  </a:lnTo>
                  <a:lnTo>
                    <a:pt x="284403" y="438150"/>
                  </a:lnTo>
                  <a:lnTo>
                    <a:pt x="296972" y="440690"/>
                  </a:lnTo>
                  <a:lnTo>
                    <a:pt x="389935" y="458470"/>
                  </a:lnTo>
                  <a:lnTo>
                    <a:pt x="403959" y="459740"/>
                  </a:lnTo>
                  <a:lnTo>
                    <a:pt x="418061" y="462280"/>
                  </a:lnTo>
                  <a:lnTo>
                    <a:pt x="432392" y="463550"/>
                  </a:lnTo>
                  <a:lnTo>
                    <a:pt x="446877" y="466090"/>
                  </a:lnTo>
                  <a:lnTo>
                    <a:pt x="506195" y="471170"/>
                  </a:lnTo>
                  <a:lnTo>
                    <a:pt x="521292" y="471170"/>
                  </a:lnTo>
                  <a:lnTo>
                    <a:pt x="552024" y="473710"/>
                  </a:lnTo>
                  <a:lnTo>
                    <a:pt x="614714" y="473710"/>
                  </a:lnTo>
                  <a:lnTo>
                    <a:pt x="614714" y="464820"/>
                  </a:lnTo>
                  <a:lnTo>
                    <a:pt x="583445" y="464820"/>
                  </a:lnTo>
                  <a:lnTo>
                    <a:pt x="567888" y="463550"/>
                  </a:lnTo>
                  <a:lnTo>
                    <a:pt x="552560" y="463550"/>
                  </a:lnTo>
                  <a:lnTo>
                    <a:pt x="537233" y="462280"/>
                  </a:lnTo>
                  <a:lnTo>
                    <a:pt x="522135" y="462280"/>
                  </a:lnTo>
                  <a:lnTo>
                    <a:pt x="433924" y="454660"/>
                  </a:lnTo>
                  <a:lnTo>
                    <a:pt x="419746" y="452120"/>
                  </a:lnTo>
                  <a:lnTo>
                    <a:pt x="405645" y="450850"/>
                  </a:lnTo>
                  <a:lnTo>
                    <a:pt x="391774" y="448310"/>
                  </a:lnTo>
                  <a:lnTo>
                    <a:pt x="378055" y="447040"/>
                  </a:lnTo>
                  <a:lnTo>
                    <a:pt x="299502" y="431800"/>
                  </a:lnTo>
                  <a:lnTo>
                    <a:pt x="287085" y="427990"/>
                  </a:lnTo>
                  <a:lnTo>
                    <a:pt x="274900" y="425450"/>
                  </a:lnTo>
                  <a:lnTo>
                    <a:pt x="262869" y="421640"/>
                  </a:lnTo>
                  <a:lnTo>
                    <a:pt x="251066" y="419100"/>
                  </a:lnTo>
                  <a:lnTo>
                    <a:pt x="228075" y="411480"/>
                  </a:lnTo>
                  <a:lnTo>
                    <a:pt x="216962" y="408940"/>
                  </a:lnTo>
                  <a:lnTo>
                    <a:pt x="195427" y="401320"/>
                  </a:lnTo>
                  <a:lnTo>
                    <a:pt x="185004" y="397510"/>
                  </a:lnTo>
                  <a:close/>
                </a:path>
                <a:path w="1226820" h="473709">
                  <a:moveTo>
                    <a:pt x="1041665" y="397510"/>
                  </a:moveTo>
                  <a:lnTo>
                    <a:pt x="1031243" y="401320"/>
                  </a:lnTo>
                  <a:lnTo>
                    <a:pt x="1009783" y="408940"/>
                  </a:lnTo>
                  <a:lnTo>
                    <a:pt x="998671" y="411480"/>
                  </a:lnTo>
                  <a:lnTo>
                    <a:pt x="975832" y="419100"/>
                  </a:lnTo>
                  <a:lnTo>
                    <a:pt x="964107" y="421640"/>
                  </a:lnTo>
                  <a:lnTo>
                    <a:pt x="952152" y="425450"/>
                  </a:lnTo>
                  <a:lnTo>
                    <a:pt x="939966" y="427990"/>
                  </a:lnTo>
                  <a:lnTo>
                    <a:pt x="927628" y="431800"/>
                  </a:lnTo>
                  <a:lnTo>
                    <a:pt x="849533" y="447040"/>
                  </a:lnTo>
                  <a:lnTo>
                    <a:pt x="835892" y="448310"/>
                  </a:lnTo>
                  <a:lnTo>
                    <a:pt x="822096" y="450850"/>
                  </a:lnTo>
                  <a:lnTo>
                    <a:pt x="808148" y="452120"/>
                  </a:lnTo>
                  <a:lnTo>
                    <a:pt x="794048" y="454660"/>
                  </a:lnTo>
                  <a:lnTo>
                    <a:pt x="706527" y="462280"/>
                  </a:lnTo>
                  <a:lnTo>
                    <a:pt x="691505" y="462280"/>
                  </a:lnTo>
                  <a:lnTo>
                    <a:pt x="676331" y="463550"/>
                  </a:lnTo>
                  <a:lnTo>
                    <a:pt x="661080" y="463550"/>
                  </a:lnTo>
                  <a:lnTo>
                    <a:pt x="645752" y="464820"/>
                  </a:lnTo>
                  <a:lnTo>
                    <a:pt x="614714" y="464820"/>
                  </a:lnTo>
                  <a:lnTo>
                    <a:pt x="614714" y="473710"/>
                  </a:lnTo>
                  <a:lnTo>
                    <a:pt x="676867" y="473710"/>
                  </a:lnTo>
                  <a:lnTo>
                    <a:pt x="707293" y="471170"/>
                  </a:lnTo>
                  <a:lnTo>
                    <a:pt x="722313" y="471170"/>
                  </a:lnTo>
                  <a:lnTo>
                    <a:pt x="781172" y="466090"/>
                  </a:lnTo>
                  <a:lnTo>
                    <a:pt x="795580" y="463550"/>
                  </a:lnTo>
                  <a:lnTo>
                    <a:pt x="809758" y="462280"/>
                  </a:lnTo>
                  <a:lnTo>
                    <a:pt x="823859" y="459740"/>
                  </a:lnTo>
                  <a:lnTo>
                    <a:pt x="837731" y="458470"/>
                  </a:lnTo>
                  <a:lnTo>
                    <a:pt x="930156" y="440690"/>
                  </a:lnTo>
                  <a:lnTo>
                    <a:pt x="942648" y="438150"/>
                  </a:lnTo>
                  <a:lnTo>
                    <a:pt x="954910" y="434340"/>
                  </a:lnTo>
                  <a:lnTo>
                    <a:pt x="966943" y="431800"/>
                  </a:lnTo>
                  <a:lnTo>
                    <a:pt x="990394" y="424180"/>
                  </a:lnTo>
                  <a:lnTo>
                    <a:pt x="1001736" y="421640"/>
                  </a:lnTo>
                  <a:lnTo>
                    <a:pt x="1023885" y="414020"/>
                  </a:lnTo>
                  <a:lnTo>
                    <a:pt x="1045037" y="406400"/>
                  </a:lnTo>
                  <a:lnTo>
                    <a:pt x="1041665" y="397510"/>
                  </a:lnTo>
                  <a:close/>
                </a:path>
                <a:path w="1226820" h="473709">
                  <a:moveTo>
                    <a:pt x="181479" y="68580"/>
                  </a:moveTo>
                  <a:lnTo>
                    <a:pt x="161016" y="76200"/>
                  </a:lnTo>
                  <a:lnTo>
                    <a:pt x="151130" y="81280"/>
                  </a:lnTo>
                  <a:lnTo>
                    <a:pt x="141473" y="85090"/>
                  </a:lnTo>
                  <a:lnTo>
                    <a:pt x="132124" y="90170"/>
                  </a:lnTo>
                  <a:lnTo>
                    <a:pt x="123080" y="93980"/>
                  </a:lnTo>
                  <a:lnTo>
                    <a:pt x="114344" y="99060"/>
                  </a:lnTo>
                  <a:lnTo>
                    <a:pt x="105837" y="104140"/>
                  </a:lnTo>
                  <a:lnTo>
                    <a:pt x="97637" y="109220"/>
                  </a:lnTo>
                  <a:lnTo>
                    <a:pt x="89666" y="113030"/>
                  </a:lnTo>
                  <a:lnTo>
                    <a:pt x="54719" y="139700"/>
                  </a:lnTo>
                  <a:lnTo>
                    <a:pt x="48665" y="144780"/>
                  </a:lnTo>
                  <a:lnTo>
                    <a:pt x="42993" y="149860"/>
                  </a:lnTo>
                  <a:lnTo>
                    <a:pt x="37552" y="156210"/>
                  </a:lnTo>
                  <a:lnTo>
                    <a:pt x="32571" y="161290"/>
                  </a:lnTo>
                  <a:lnTo>
                    <a:pt x="27820" y="166370"/>
                  </a:lnTo>
                  <a:lnTo>
                    <a:pt x="23528" y="172720"/>
                  </a:lnTo>
                  <a:lnTo>
                    <a:pt x="19466" y="177800"/>
                  </a:lnTo>
                  <a:lnTo>
                    <a:pt x="15864" y="184150"/>
                  </a:lnTo>
                  <a:lnTo>
                    <a:pt x="12568" y="190500"/>
                  </a:lnTo>
                  <a:lnTo>
                    <a:pt x="9656" y="195580"/>
                  </a:lnTo>
                  <a:lnTo>
                    <a:pt x="7127" y="201930"/>
                  </a:lnTo>
                  <a:lnTo>
                    <a:pt x="4981" y="208280"/>
                  </a:lnTo>
                  <a:lnTo>
                    <a:pt x="3218" y="213360"/>
                  </a:lnTo>
                  <a:lnTo>
                    <a:pt x="1839" y="219710"/>
                  </a:lnTo>
                  <a:lnTo>
                    <a:pt x="843" y="226060"/>
                  </a:lnTo>
                  <a:lnTo>
                    <a:pt x="229" y="232410"/>
                  </a:lnTo>
                  <a:lnTo>
                    <a:pt x="0" y="238760"/>
                  </a:lnTo>
                  <a:lnTo>
                    <a:pt x="229" y="245110"/>
                  </a:lnTo>
                  <a:lnTo>
                    <a:pt x="9656" y="280670"/>
                  </a:lnTo>
                  <a:lnTo>
                    <a:pt x="12568" y="287020"/>
                  </a:lnTo>
                  <a:lnTo>
                    <a:pt x="15864" y="292100"/>
                  </a:lnTo>
                  <a:lnTo>
                    <a:pt x="19543" y="298450"/>
                  </a:lnTo>
                  <a:lnTo>
                    <a:pt x="23528" y="303530"/>
                  </a:lnTo>
                  <a:lnTo>
                    <a:pt x="27896" y="309880"/>
                  </a:lnTo>
                  <a:lnTo>
                    <a:pt x="32571" y="314960"/>
                  </a:lnTo>
                  <a:lnTo>
                    <a:pt x="37628" y="320040"/>
                  </a:lnTo>
                  <a:lnTo>
                    <a:pt x="42993" y="326390"/>
                  </a:lnTo>
                  <a:lnTo>
                    <a:pt x="74799" y="351790"/>
                  </a:lnTo>
                  <a:lnTo>
                    <a:pt x="105837" y="370840"/>
                  </a:lnTo>
                  <a:lnTo>
                    <a:pt x="114344" y="375920"/>
                  </a:lnTo>
                  <a:lnTo>
                    <a:pt x="123157" y="381000"/>
                  </a:lnTo>
                  <a:lnTo>
                    <a:pt x="132201" y="384810"/>
                  </a:lnTo>
                  <a:lnTo>
                    <a:pt x="141550" y="389890"/>
                  </a:lnTo>
                  <a:lnTo>
                    <a:pt x="151130" y="393700"/>
                  </a:lnTo>
                  <a:lnTo>
                    <a:pt x="161016" y="397510"/>
                  </a:lnTo>
                  <a:lnTo>
                    <a:pt x="171209" y="402590"/>
                  </a:lnTo>
                  <a:lnTo>
                    <a:pt x="181555" y="406400"/>
                  </a:lnTo>
                  <a:lnTo>
                    <a:pt x="185004" y="397510"/>
                  </a:lnTo>
                  <a:lnTo>
                    <a:pt x="174965" y="393700"/>
                  </a:lnTo>
                  <a:lnTo>
                    <a:pt x="165155" y="388620"/>
                  </a:lnTo>
                  <a:lnTo>
                    <a:pt x="146302" y="381000"/>
                  </a:lnTo>
                  <a:lnTo>
                    <a:pt x="137335" y="377190"/>
                  </a:lnTo>
                  <a:lnTo>
                    <a:pt x="128598" y="372110"/>
                  </a:lnTo>
                  <a:lnTo>
                    <a:pt x="120092" y="368300"/>
                  </a:lnTo>
                  <a:lnTo>
                    <a:pt x="111891" y="363220"/>
                  </a:lnTo>
                  <a:lnTo>
                    <a:pt x="103998" y="359410"/>
                  </a:lnTo>
                  <a:lnTo>
                    <a:pt x="96333" y="354330"/>
                  </a:lnTo>
                  <a:lnTo>
                    <a:pt x="88977" y="349250"/>
                  </a:lnTo>
                  <a:lnTo>
                    <a:pt x="81926" y="345440"/>
                  </a:lnTo>
                  <a:lnTo>
                    <a:pt x="75182" y="340360"/>
                  </a:lnTo>
                  <a:lnTo>
                    <a:pt x="45982" y="314960"/>
                  </a:lnTo>
                  <a:lnTo>
                    <a:pt x="25060" y="288290"/>
                  </a:lnTo>
                  <a:lnTo>
                    <a:pt x="21842" y="283210"/>
                  </a:lnTo>
                  <a:lnTo>
                    <a:pt x="19082" y="278130"/>
                  </a:lnTo>
                  <a:lnTo>
                    <a:pt x="16630" y="273050"/>
                  </a:lnTo>
                  <a:lnTo>
                    <a:pt x="14561" y="266700"/>
                  </a:lnTo>
                  <a:lnTo>
                    <a:pt x="12798" y="261620"/>
                  </a:lnTo>
                  <a:lnTo>
                    <a:pt x="11496" y="255270"/>
                  </a:lnTo>
                  <a:lnTo>
                    <a:pt x="10499" y="250190"/>
                  </a:lnTo>
                  <a:lnTo>
                    <a:pt x="9886" y="245110"/>
                  </a:lnTo>
                  <a:lnTo>
                    <a:pt x="9733" y="238760"/>
                  </a:lnTo>
                  <a:lnTo>
                    <a:pt x="9886" y="232410"/>
                  </a:lnTo>
                  <a:lnTo>
                    <a:pt x="16630" y="204470"/>
                  </a:lnTo>
                  <a:lnTo>
                    <a:pt x="19082" y="198120"/>
                  </a:lnTo>
                  <a:lnTo>
                    <a:pt x="21918" y="193040"/>
                  </a:lnTo>
                  <a:lnTo>
                    <a:pt x="25060" y="187960"/>
                  </a:lnTo>
                  <a:lnTo>
                    <a:pt x="28586" y="181610"/>
                  </a:lnTo>
                  <a:lnTo>
                    <a:pt x="32418" y="176530"/>
                  </a:lnTo>
                  <a:lnTo>
                    <a:pt x="36633" y="171450"/>
                  </a:lnTo>
                  <a:lnTo>
                    <a:pt x="41154" y="166370"/>
                  </a:lnTo>
                  <a:lnTo>
                    <a:pt x="46059" y="160020"/>
                  </a:lnTo>
                  <a:lnTo>
                    <a:pt x="75182" y="134620"/>
                  </a:lnTo>
                  <a:lnTo>
                    <a:pt x="81926" y="130810"/>
                  </a:lnTo>
                  <a:lnTo>
                    <a:pt x="88977" y="125730"/>
                  </a:lnTo>
                  <a:lnTo>
                    <a:pt x="96333" y="120650"/>
                  </a:lnTo>
                  <a:lnTo>
                    <a:pt x="103998" y="115570"/>
                  </a:lnTo>
                  <a:lnTo>
                    <a:pt x="111968" y="111760"/>
                  </a:lnTo>
                  <a:lnTo>
                    <a:pt x="120168" y="106680"/>
                  </a:lnTo>
                  <a:lnTo>
                    <a:pt x="128598" y="102870"/>
                  </a:lnTo>
                  <a:lnTo>
                    <a:pt x="137411" y="97790"/>
                  </a:lnTo>
                  <a:lnTo>
                    <a:pt x="146379" y="93980"/>
                  </a:lnTo>
                  <a:lnTo>
                    <a:pt x="155651" y="90170"/>
                  </a:lnTo>
                  <a:lnTo>
                    <a:pt x="165231" y="85090"/>
                  </a:lnTo>
                  <a:lnTo>
                    <a:pt x="185081" y="77470"/>
                  </a:lnTo>
                  <a:lnTo>
                    <a:pt x="181479" y="68580"/>
                  </a:lnTo>
                  <a:close/>
                </a:path>
                <a:path w="1226820" h="473709">
                  <a:moveTo>
                    <a:pt x="1045113" y="68580"/>
                  </a:moveTo>
                  <a:lnTo>
                    <a:pt x="1041589" y="77470"/>
                  </a:lnTo>
                  <a:lnTo>
                    <a:pt x="1061361" y="85090"/>
                  </a:lnTo>
                  <a:lnTo>
                    <a:pt x="1070864" y="90170"/>
                  </a:lnTo>
                  <a:lnTo>
                    <a:pt x="1089104" y="97790"/>
                  </a:lnTo>
                  <a:lnTo>
                    <a:pt x="1097841" y="102870"/>
                  </a:lnTo>
                  <a:lnTo>
                    <a:pt x="1106271" y="106680"/>
                  </a:lnTo>
                  <a:lnTo>
                    <a:pt x="1114471" y="111760"/>
                  </a:lnTo>
                  <a:lnTo>
                    <a:pt x="1122365" y="115570"/>
                  </a:lnTo>
                  <a:lnTo>
                    <a:pt x="1129952" y="120650"/>
                  </a:lnTo>
                  <a:lnTo>
                    <a:pt x="1137309" y="125730"/>
                  </a:lnTo>
                  <a:lnTo>
                    <a:pt x="1144360" y="130810"/>
                  </a:lnTo>
                  <a:lnTo>
                    <a:pt x="1151104" y="134620"/>
                  </a:lnTo>
                  <a:lnTo>
                    <a:pt x="1180226" y="160020"/>
                  </a:lnTo>
                  <a:lnTo>
                    <a:pt x="1185055" y="166370"/>
                  </a:lnTo>
                  <a:lnTo>
                    <a:pt x="1189576" y="171450"/>
                  </a:lnTo>
                  <a:lnTo>
                    <a:pt x="1193792" y="176530"/>
                  </a:lnTo>
                  <a:lnTo>
                    <a:pt x="1197624" y="181610"/>
                  </a:lnTo>
                  <a:lnTo>
                    <a:pt x="1201149" y="187960"/>
                  </a:lnTo>
                  <a:lnTo>
                    <a:pt x="1204367" y="193040"/>
                  </a:lnTo>
                  <a:lnTo>
                    <a:pt x="1207127" y="198120"/>
                  </a:lnTo>
                  <a:lnTo>
                    <a:pt x="1209579" y="204470"/>
                  </a:lnTo>
                  <a:lnTo>
                    <a:pt x="1211648" y="209550"/>
                  </a:lnTo>
                  <a:lnTo>
                    <a:pt x="1216476" y="238760"/>
                  </a:lnTo>
                  <a:lnTo>
                    <a:pt x="1216247" y="245110"/>
                  </a:lnTo>
                  <a:lnTo>
                    <a:pt x="1215710" y="250190"/>
                  </a:lnTo>
                  <a:lnTo>
                    <a:pt x="1214713" y="255270"/>
                  </a:lnTo>
                  <a:lnTo>
                    <a:pt x="1213411" y="261620"/>
                  </a:lnTo>
                  <a:lnTo>
                    <a:pt x="1211648" y="266700"/>
                  </a:lnTo>
                  <a:lnTo>
                    <a:pt x="1209579" y="273050"/>
                  </a:lnTo>
                  <a:lnTo>
                    <a:pt x="1207127" y="278130"/>
                  </a:lnTo>
                  <a:lnTo>
                    <a:pt x="1204367" y="283210"/>
                  </a:lnTo>
                  <a:lnTo>
                    <a:pt x="1201149" y="288290"/>
                  </a:lnTo>
                  <a:lnTo>
                    <a:pt x="1197700" y="294640"/>
                  </a:lnTo>
                  <a:lnTo>
                    <a:pt x="1169497" y="325120"/>
                  </a:lnTo>
                  <a:lnTo>
                    <a:pt x="1137309" y="349250"/>
                  </a:lnTo>
                  <a:lnTo>
                    <a:pt x="1130029" y="354330"/>
                  </a:lnTo>
                  <a:lnTo>
                    <a:pt x="1122365" y="359410"/>
                  </a:lnTo>
                  <a:lnTo>
                    <a:pt x="1114471" y="363220"/>
                  </a:lnTo>
                  <a:lnTo>
                    <a:pt x="1106271" y="368300"/>
                  </a:lnTo>
                  <a:lnTo>
                    <a:pt x="1097841" y="372110"/>
                  </a:lnTo>
                  <a:lnTo>
                    <a:pt x="1089104" y="377190"/>
                  </a:lnTo>
                  <a:lnTo>
                    <a:pt x="1080138" y="381000"/>
                  </a:lnTo>
                  <a:lnTo>
                    <a:pt x="1061361" y="388620"/>
                  </a:lnTo>
                  <a:lnTo>
                    <a:pt x="1051628" y="393700"/>
                  </a:lnTo>
                  <a:lnTo>
                    <a:pt x="1041665" y="397510"/>
                  </a:lnTo>
                  <a:lnTo>
                    <a:pt x="1045037" y="406400"/>
                  </a:lnTo>
                  <a:lnTo>
                    <a:pt x="1055383" y="402590"/>
                  </a:lnTo>
                  <a:lnTo>
                    <a:pt x="1065499" y="397510"/>
                  </a:lnTo>
                  <a:lnTo>
                    <a:pt x="1084889" y="389890"/>
                  </a:lnTo>
                  <a:lnTo>
                    <a:pt x="1094238" y="384810"/>
                  </a:lnTo>
                  <a:lnTo>
                    <a:pt x="1103282" y="381000"/>
                  </a:lnTo>
                  <a:lnTo>
                    <a:pt x="1112019" y="375920"/>
                  </a:lnTo>
                  <a:lnTo>
                    <a:pt x="1120525" y="370840"/>
                  </a:lnTo>
                  <a:lnTo>
                    <a:pt x="1128726" y="367030"/>
                  </a:lnTo>
                  <a:lnTo>
                    <a:pt x="1136619" y="361950"/>
                  </a:lnTo>
                  <a:lnTo>
                    <a:pt x="1171490" y="336550"/>
                  </a:lnTo>
                  <a:lnTo>
                    <a:pt x="1188657" y="320040"/>
                  </a:lnTo>
                  <a:lnTo>
                    <a:pt x="1193638" y="314960"/>
                  </a:lnTo>
                  <a:lnTo>
                    <a:pt x="1198390" y="309880"/>
                  </a:lnTo>
                  <a:lnTo>
                    <a:pt x="1202681" y="303530"/>
                  </a:lnTo>
                  <a:lnTo>
                    <a:pt x="1206743" y="298450"/>
                  </a:lnTo>
                  <a:lnTo>
                    <a:pt x="1210345" y="292100"/>
                  </a:lnTo>
                  <a:lnTo>
                    <a:pt x="1213641" y="287020"/>
                  </a:lnTo>
                  <a:lnTo>
                    <a:pt x="1216553" y="280670"/>
                  </a:lnTo>
                  <a:lnTo>
                    <a:pt x="1226210" y="238760"/>
                  </a:lnTo>
                  <a:lnTo>
                    <a:pt x="1225980" y="232410"/>
                  </a:lnTo>
                  <a:lnTo>
                    <a:pt x="1225367" y="226060"/>
                  </a:lnTo>
                  <a:lnTo>
                    <a:pt x="1224370" y="219710"/>
                  </a:lnTo>
                  <a:lnTo>
                    <a:pt x="1222990" y="213360"/>
                  </a:lnTo>
                  <a:lnTo>
                    <a:pt x="1221229" y="208280"/>
                  </a:lnTo>
                  <a:lnTo>
                    <a:pt x="1219082" y="201930"/>
                  </a:lnTo>
                  <a:lnTo>
                    <a:pt x="1216553" y="195580"/>
                  </a:lnTo>
                  <a:lnTo>
                    <a:pt x="1213641" y="190500"/>
                  </a:lnTo>
                  <a:lnTo>
                    <a:pt x="1210345" y="184150"/>
                  </a:lnTo>
                  <a:lnTo>
                    <a:pt x="1206743" y="177800"/>
                  </a:lnTo>
                  <a:lnTo>
                    <a:pt x="1202758" y="172720"/>
                  </a:lnTo>
                  <a:lnTo>
                    <a:pt x="1198390" y="166370"/>
                  </a:lnTo>
                  <a:lnTo>
                    <a:pt x="1193715" y="161290"/>
                  </a:lnTo>
                  <a:lnTo>
                    <a:pt x="1188657" y="156210"/>
                  </a:lnTo>
                  <a:lnTo>
                    <a:pt x="1183292" y="149860"/>
                  </a:lnTo>
                  <a:lnTo>
                    <a:pt x="1177544" y="144780"/>
                  </a:lnTo>
                  <a:lnTo>
                    <a:pt x="1171566" y="139700"/>
                  </a:lnTo>
                  <a:lnTo>
                    <a:pt x="1165205" y="134620"/>
                  </a:lnTo>
                  <a:lnTo>
                    <a:pt x="1158538" y="128270"/>
                  </a:lnTo>
                  <a:lnTo>
                    <a:pt x="1151564" y="123190"/>
                  </a:lnTo>
                  <a:lnTo>
                    <a:pt x="1144207" y="118110"/>
                  </a:lnTo>
                  <a:lnTo>
                    <a:pt x="1136619" y="113030"/>
                  </a:lnTo>
                  <a:lnTo>
                    <a:pt x="1128726" y="109220"/>
                  </a:lnTo>
                  <a:lnTo>
                    <a:pt x="1120602" y="104140"/>
                  </a:lnTo>
                  <a:lnTo>
                    <a:pt x="1112095" y="99060"/>
                  </a:lnTo>
                  <a:lnTo>
                    <a:pt x="1103359" y="93980"/>
                  </a:lnTo>
                  <a:lnTo>
                    <a:pt x="1094315" y="90170"/>
                  </a:lnTo>
                  <a:lnTo>
                    <a:pt x="1084966" y="85090"/>
                  </a:lnTo>
                  <a:lnTo>
                    <a:pt x="1075386" y="81280"/>
                  </a:lnTo>
                  <a:lnTo>
                    <a:pt x="1065576" y="76200"/>
                  </a:lnTo>
                  <a:lnTo>
                    <a:pt x="1045113" y="68580"/>
                  </a:lnTo>
                  <a:close/>
                </a:path>
                <a:path w="1226820" h="473709">
                  <a:moveTo>
                    <a:pt x="614714" y="0"/>
                  </a:moveTo>
                  <a:lnTo>
                    <a:pt x="583139" y="0"/>
                  </a:lnTo>
                  <a:lnTo>
                    <a:pt x="567582" y="1270"/>
                  </a:lnTo>
                  <a:lnTo>
                    <a:pt x="552024" y="1270"/>
                  </a:lnTo>
                  <a:lnTo>
                    <a:pt x="536620" y="2540"/>
                  </a:lnTo>
                  <a:lnTo>
                    <a:pt x="521369" y="2540"/>
                  </a:lnTo>
                  <a:lnTo>
                    <a:pt x="432469" y="10160"/>
                  </a:lnTo>
                  <a:lnTo>
                    <a:pt x="418138" y="12700"/>
                  </a:lnTo>
                  <a:lnTo>
                    <a:pt x="404036" y="13970"/>
                  </a:lnTo>
                  <a:lnTo>
                    <a:pt x="390011" y="16510"/>
                  </a:lnTo>
                  <a:lnTo>
                    <a:pt x="376216" y="17780"/>
                  </a:lnTo>
                  <a:lnTo>
                    <a:pt x="309771" y="30480"/>
                  </a:lnTo>
                  <a:lnTo>
                    <a:pt x="296972" y="34290"/>
                  </a:lnTo>
                  <a:lnTo>
                    <a:pt x="272141" y="39370"/>
                  </a:lnTo>
                  <a:lnTo>
                    <a:pt x="248153" y="46990"/>
                  </a:lnTo>
                  <a:lnTo>
                    <a:pt x="236428" y="49530"/>
                  </a:lnTo>
                  <a:lnTo>
                    <a:pt x="202784" y="60960"/>
                  </a:lnTo>
                  <a:lnTo>
                    <a:pt x="181479" y="68580"/>
                  </a:lnTo>
                  <a:lnTo>
                    <a:pt x="185081" y="77470"/>
                  </a:lnTo>
                  <a:lnTo>
                    <a:pt x="195427" y="73660"/>
                  </a:lnTo>
                  <a:lnTo>
                    <a:pt x="216962" y="66040"/>
                  </a:lnTo>
                  <a:lnTo>
                    <a:pt x="228152" y="62230"/>
                  </a:lnTo>
                  <a:lnTo>
                    <a:pt x="239493" y="59690"/>
                  </a:lnTo>
                  <a:lnTo>
                    <a:pt x="262869" y="52070"/>
                  </a:lnTo>
                  <a:lnTo>
                    <a:pt x="274823" y="49530"/>
                  </a:lnTo>
                  <a:lnTo>
                    <a:pt x="287085" y="45720"/>
                  </a:lnTo>
                  <a:lnTo>
                    <a:pt x="377979" y="27940"/>
                  </a:lnTo>
                  <a:lnTo>
                    <a:pt x="405568" y="24130"/>
                  </a:lnTo>
                  <a:lnTo>
                    <a:pt x="419593" y="21590"/>
                  </a:lnTo>
                  <a:lnTo>
                    <a:pt x="448179" y="19050"/>
                  </a:lnTo>
                  <a:lnTo>
                    <a:pt x="462663" y="16510"/>
                  </a:lnTo>
                  <a:lnTo>
                    <a:pt x="492093" y="13970"/>
                  </a:lnTo>
                  <a:lnTo>
                    <a:pt x="506961" y="13970"/>
                  </a:lnTo>
                  <a:lnTo>
                    <a:pt x="537233" y="11430"/>
                  </a:lnTo>
                  <a:lnTo>
                    <a:pt x="552483" y="11430"/>
                  </a:lnTo>
                  <a:lnTo>
                    <a:pt x="567888" y="10160"/>
                  </a:lnTo>
                  <a:lnTo>
                    <a:pt x="614714" y="10160"/>
                  </a:lnTo>
                  <a:lnTo>
                    <a:pt x="614714" y="0"/>
                  </a:lnTo>
                  <a:close/>
                </a:path>
                <a:path w="1226820" h="473709">
                  <a:moveTo>
                    <a:pt x="645982" y="0"/>
                  </a:moveTo>
                  <a:lnTo>
                    <a:pt x="614714" y="0"/>
                  </a:lnTo>
                  <a:lnTo>
                    <a:pt x="614714" y="10160"/>
                  </a:lnTo>
                  <a:lnTo>
                    <a:pt x="661156" y="10160"/>
                  </a:lnTo>
                  <a:lnTo>
                    <a:pt x="676408" y="11430"/>
                  </a:lnTo>
                  <a:lnTo>
                    <a:pt x="691505" y="11430"/>
                  </a:lnTo>
                  <a:lnTo>
                    <a:pt x="721471" y="13970"/>
                  </a:lnTo>
                  <a:lnTo>
                    <a:pt x="736262" y="13970"/>
                  </a:lnTo>
                  <a:lnTo>
                    <a:pt x="765462" y="16510"/>
                  </a:lnTo>
                  <a:lnTo>
                    <a:pt x="779870" y="19050"/>
                  </a:lnTo>
                  <a:lnTo>
                    <a:pt x="808225" y="21590"/>
                  </a:lnTo>
                  <a:lnTo>
                    <a:pt x="822173" y="24130"/>
                  </a:lnTo>
                  <a:lnTo>
                    <a:pt x="849610" y="27940"/>
                  </a:lnTo>
                  <a:lnTo>
                    <a:pt x="940043" y="45720"/>
                  </a:lnTo>
                  <a:lnTo>
                    <a:pt x="952152" y="49530"/>
                  </a:lnTo>
                  <a:lnTo>
                    <a:pt x="964107" y="52070"/>
                  </a:lnTo>
                  <a:lnTo>
                    <a:pt x="987328" y="59690"/>
                  </a:lnTo>
                  <a:lnTo>
                    <a:pt x="998671" y="62230"/>
                  </a:lnTo>
                  <a:lnTo>
                    <a:pt x="1020589" y="69850"/>
                  </a:lnTo>
                  <a:lnTo>
                    <a:pt x="1041589" y="77470"/>
                  </a:lnTo>
                  <a:lnTo>
                    <a:pt x="1045113" y="68580"/>
                  </a:lnTo>
                  <a:lnTo>
                    <a:pt x="1023885" y="60960"/>
                  </a:lnTo>
                  <a:lnTo>
                    <a:pt x="1001813" y="53340"/>
                  </a:lnTo>
                  <a:lnTo>
                    <a:pt x="990394" y="49530"/>
                  </a:lnTo>
                  <a:lnTo>
                    <a:pt x="978745" y="46990"/>
                  </a:lnTo>
                  <a:lnTo>
                    <a:pt x="954834" y="39370"/>
                  </a:lnTo>
                  <a:lnTo>
                    <a:pt x="930080" y="34290"/>
                  </a:lnTo>
                  <a:lnTo>
                    <a:pt x="917435" y="30480"/>
                  </a:lnTo>
                  <a:lnTo>
                    <a:pt x="851373" y="17780"/>
                  </a:lnTo>
                  <a:lnTo>
                    <a:pt x="837654" y="16510"/>
                  </a:lnTo>
                  <a:lnTo>
                    <a:pt x="823706" y="13970"/>
                  </a:lnTo>
                  <a:lnTo>
                    <a:pt x="809681" y="12700"/>
                  </a:lnTo>
                  <a:lnTo>
                    <a:pt x="795426" y="10160"/>
                  </a:lnTo>
                  <a:lnTo>
                    <a:pt x="707216" y="2540"/>
                  </a:lnTo>
                  <a:lnTo>
                    <a:pt x="692119" y="2540"/>
                  </a:lnTo>
                  <a:lnTo>
                    <a:pt x="676867" y="1270"/>
                  </a:lnTo>
                  <a:lnTo>
                    <a:pt x="661464" y="1270"/>
                  </a:lnTo>
                  <a:lnTo>
                    <a:pt x="64598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39070" y="732848"/>
              <a:ext cx="106926" cy="10388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39070" y="1629512"/>
              <a:ext cx="106924" cy="107188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941108" y="737119"/>
              <a:ext cx="976630" cy="993140"/>
            </a:xfrm>
            <a:custGeom>
              <a:avLst/>
              <a:gdLst/>
              <a:ahLst/>
              <a:cxnLst/>
              <a:rect l="l" t="t" r="r" b="b"/>
              <a:pathLst>
                <a:path w="976630" h="993139">
                  <a:moveTo>
                    <a:pt x="3263" y="901268"/>
                  </a:moveTo>
                  <a:lnTo>
                    <a:pt x="0" y="900430"/>
                  </a:lnTo>
                  <a:lnTo>
                    <a:pt x="0" y="901700"/>
                  </a:lnTo>
                  <a:lnTo>
                    <a:pt x="3263" y="901268"/>
                  </a:lnTo>
                  <a:close/>
                </a:path>
                <a:path w="976630" h="993139">
                  <a:moveTo>
                    <a:pt x="3263" y="92278"/>
                  </a:moveTo>
                  <a:lnTo>
                    <a:pt x="0" y="91440"/>
                  </a:lnTo>
                  <a:lnTo>
                    <a:pt x="0" y="92710"/>
                  </a:lnTo>
                  <a:lnTo>
                    <a:pt x="3263" y="92278"/>
                  </a:lnTo>
                  <a:close/>
                </a:path>
                <a:path w="976630" h="993139">
                  <a:moveTo>
                    <a:pt x="9829" y="92278"/>
                  </a:moveTo>
                  <a:lnTo>
                    <a:pt x="9804" y="92113"/>
                  </a:lnTo>
                  <a:lnTo>
                    <a:pt x="9779" y="92278"/>
                  </a:lnTo>
                  <a:close/>
                </a:path>
                <a:path w="976630" h="993139">
                  <a:moveTo>
                    <a:pt x="9842" y="901268"/>
                  </a:moveTo>
                  <a:lnTo>
                    <a:pt x="9804" y="901001"/>
                  </a:lnTo>
                  <a:lnTo>
                    <a:pt x="9766" y="901268"/>
                  </a:lnTo>
                  <a:close/>
                </a:path>
                <a:path w="976630" h="993139">
                  <a:moveTo>
                    <a:pt x="14643" y="153670"/>
                  </a:moveTo>
                  <a:lnTo>
                    <a:pt x="9728" y="154940"/>
                  </a:lnTo>
                  <a:lnTo>
                    <a:pt x="9880" y="154940"/>
                  </a:lnTo>
                  <a:lnTo>
                    <a:pt x="14643" y="153670"/>
                  </a:lnTo>
                  <a:close/>
                </a:path>
                <a:path w="976630" h="993139">
                  <a:moveTo>
                    <a:pt x="19469" y="836930"/>
                  </a:moveTo>
                  <a:lnTo>
                    <a:pt x="9728" y="835660"/>
                  </a:lnTo>
                  <a:lnTo>
                    <a:pt x="3289" y="867410"/>
                  </a:lnTo>
                  <a:lnTo>
                    <a:pt x="3289" y="868680"/>
                  </a:lnTo>
                  <a:lnTo>
                    <a:pt x="0" y="900430"/>
                  </a:lnTo>
                  <a:lnTo>
                    <a:pt x="4864" y="901065"/>
                  </a:lnTo>
                  <a:lnTo>
                    <a:pt x="3263" y="901268"/>
                  </a:lnTo>
                  <a:lnTo>
                    <a:pt x="6413" y="901268"/>
                  </a:lnTo>
                  <a:lnTo>
                    <a:pt x="9728" y="901268"/>
                  </a:lnTo>
                  <a:lnTo>
                    <a:pt x="9728" y="900430"/>
                  </a:lnTo>
                  <a:lnTo>
                    <a:pt x="9804" y="901001"/>
                  </a:lnTo>
                  <a:lnTo>
                    <a:pt x="9855" y="900430"/>
                  </a:lnTo>
                  <a:lnTo>
                    <a:pt x="12903" y="869911"/>
                  </a:lnTo>
                  <a:lnTo>
                    <a:pt x="13030" y="868680"/>
                  </a:lnTo>
                  <a:lnTo>
                    <a:pt x="13030" y="869950"/>
                  </a:lnTo>
                  <a:lnTo>
                    <a:pt x="13271" y="868680"/>
                  </a:lnTo>
                  <a:lnTo>
                    <a:pt x="19469" y="836930"/>
                  </a:lnTo>
                  <a:close/>
                </a:path>
                <a:path w="976630" h="993139">
                  <a:moveTo>
                    <a:pt x="19469" y="152400"/>
                  </a:moveTo>
                  <a:lnTo>
                    <a:pt x="13030" y="120650"/>
                  </a:lnTo>
                  <a:lnTo>
                    <a:pt x="9880" y="92710"/>
                  </a:lnTo>
                  <a:lnTo>
                    <a:pt x="9728" y="92710"/>
                  </a:lnTo>
                  <a:lnTo>
                    <a:pt x="4902" y="92710"/>
                  </a:lnTo>
                  <a:lnTo>
                    <a:pt x="0" y="92710"/>
                  </a:lnTo>
                  <a:lnTo>
                    <a:pt x="3289" y="121920"/>
                  </a:lnTo>
                  <a:lnTo>
                    <a:pt x="9728" y="154940"/>
                  </a:lnTo>
                  <a:lnTo>
                    <a:pt x="19392" y="152400"/>
                  </a:lnTo>
                  <a:lnTo>
                    <a:pt x="16217" y="153250"/>
                  </a:lnTo>
                  <a:lnTo>
                    <a:pt x="19392" y="152412"/>
                  </a:lnTo>
                  <a:close/>
                </a:path>
                <a:path w="976630" h="993139">
                  <a:moveTo>
                    <a:pt x="96177" y="993140"/>
                  </a:moveTo>
                  <a:lnTo>
                    <a:pt x="95719" y="989330"/>
                  </a:lnTo>
                  <a:lnTo>
                    <a:pt x="95186" y="993140"/>
                  </a:lnTo>
                  <a:lnTo>
                    <a:pt x="96177" y="993140"/>
                  </a:lnTo>
                  <a:close/>
                </a:path>
                <a:path w="976630" h="993139">
                  <a:moveTo>
                    <a:pt x="101168" y="632460"/>
                  </a:moveTo>
                  <a:lnTo>
                    <a:pt x="100393" y="633730"/>
                  </a:lnTo>
                  <a:lnTo>
                    <a:pt x="100558" y="633514"/>
                  </a:lnTo>
                  <a:lnTo>
                    <a:pt x="101168" y="632460"/>
                  </a:lnTo>
                  <a:close/>
                </a:path>
                <a:path w="976630" h="993139">
                  <a:moveTo>
                    <a:pt x="101168" y="360680"/>
                  </a:moveTo>
                  <a:lnTo>
                    <a:pt x="100558" y="359613"/>
                  </a:lnTo>
                  <a:lnTo>
                    <a:pt x="100393" y="359410"/>
                  </a:lnTo>
                  <a:lnTo>
                    <a:pt x="101168" y="360680"/>
                  </a:lnTo>
                  <a:close/>
                </a:path>
                <a:path w="976630" h="993139">
                  <a:moveTo>
                    <a:pt x="197396" y="18973"/>
                  </a:moveTo>
                  <a:lnTo>
                    <a:pt x="161937" y="8890"/>
                  </a:lnTo>
                  <a:lnTo>
                    <a:pt x="161632" y="8890"/>
                  </a:lnTo>
                  <a:lnTo>
                    <a:pt x="129209" y="2540"/>
                  </a:lnTo>
                  <a:lnTo>
                    <a:pt x="128181" y="7620"/>
                  </a:lnTo>
                  <a:lnTo>
                    <a:pt x="128206" y="7315"/>
                  </a:lnTo>
                  <a:lnTo>
                    <a:pt x="129209" y="2540"/>
                  </a:lnTo>
                  <a:lnTo>
                    <a:pt x="128600" y="2540"/>
                  </a:lnTo>
                  <a:lnTo>
                    <a:pt x="96177" y="0"/>
                  </a:lnTo>
                  <a:lnTo>
                    <a:pt x="95783" y="4445"/>
                  </a:lnTo>
                  <a:lnTo>
                    <a:pt x="95796" y="5080"/>
                  </a:lnTo>
                  <a:lnTo>
                    <a:pt x="95758" y="4711"/>
                  </a:lnTo>
                  <a:lnTo>
                    <a:pt x="95719" y="5080"/>
                  </a:lnTo>
                  <a:lnTo>
                    <a:pt x="95681" y="4762"/>
                  </a:lnTo>
                  <a:lnTo>
                    <a:pt x="95656" y="5080"/>
                  </a:lnTo>
                  <a:lnTo>
                    <a:pt x="95656" y="4521"/>
                  </a:lnTo>
                  <a:lnTo>
                    <a:pt x="95681" y="4762"/>
                  </a:lnTo>
                  <a:lnTo>
                    <a:pt x="95719" y="4445"/>
                  </a:lnTo>
                  <a:lnTo>
                    <a:pt x="95758" y="4711"/>
                  </a:lnTo>
                  <a:lnTo>
                    <a:pt x="96177" y="0"/>
                  </a:lnTo>
                  <a:lnTo>
                    <a:pt x="95186" y="0"/>
                  </a:lnTo>
                  <a:lnTo>
                    <a:pt x="69202" y="2540"/>
                  </a:lnTo>
                  <a:lnTo>
                    <a:pt x="69773" y="7620"/>
                  </a:lnTo>
                  <a:lnTo>
                    <a:pt x="69723" y="7429"/>
                  </a:lnTo>
                  <a:lnTo>
                    <a:pt x="69735" y="7620"/>
                  </a:lnTo>
                  <a:lnTo>
                    <a:pt x="69684" y="7315"/>
                  </a:lnTo>
                  <a:lnTo>
                    <a:pt x="69202" y="2540"/>
                  </a:lnTo>
                  <a:lnTo>
                    <a:pt x="68211" y="2540"/>
                  </a:lnTo>
                  <a:lnTo>
                    <a:pt x="48742" y="10160"/>
                  </a:lnTo>
                  <a:lnTo>
                    <a:pt x="47663" y="10160"/>
                  </a:lnTo>
                  <a:lnTo>
                    <a:pt x="49822" y="13220"/>
                  </a:lnTo>
                  <a:lnTo>
                    <a:pt x="49885" y="13411"/>
                  </a:lnTo>
                  <a:lnTo>
                    <a:pt x="49796" y="13220"/>
                  </a:lnTo>
                  <a:lnTo>
                    <a:pt x="47663" y="10160"/>
                  </a:lnTo>
                  <a:lnTo>
                    <a:pt x="28206" y="22860"/>
                  </a:lnTo>
                  <a:lnTo>
                    <a:pt x="27432" y="24130"/>
                  </a:lnTo>
                  <a:lnTo>
                    <a:pt x="26974" y="24130"/>
                  </a:lnTo>
                  <a:lnTo>
                    <a:pt x="30213" y="26225"/>
                  </a:lnTo>
                  <a:lnTo>
                    <a:pt x="30848" y="27305"/>
                  </a:lnTo>
                  <a:lnTo>
                    <a:pt x="26974" y="24130"/>
                  </a:lnTo>
                  <a:lnTo>
                    <a:pt x="14020" y="40640"/>
                  </a:lnTo>
                  <a:lnTo>
                    <a:pt x="13563" y="40640"/>
                  </a:lnTo>
                  <a:lnTo>
                    <a:pt x="13335" y="41910"/>
                  </a:lnTo>
                  <a:lnTo>
                    <a:pt x="16700" y="42849"/>
                  </a:lnTo>
                  <a:lnTo>
                    <a:pt x="17856" y="43815"/>
                  </a:lnTo>
                  <a:lnTo>
                    <a:pt x="13335" y="41910"/>
                  </a:lnTo>
                  <a:lnTo>
                    <a:pt x="3606" y="64770"/>
                  </a:lnTo>
                  <a:lnTo>
                    <a:pt x="3365" y="64770"/>
                  </a:lnTo>
                  <a:lnTo>
                    <a:pt x="3289" y="66040"/>
                  </a:lnTo>
                  <a:lnTo>
                    <a:pt x="6616" y="66040"/>
                  </a:lnTo>
                  <a:lnTo>
                    <a:pt x="8102" y="66662"/>
                  </a:lnTo>
                  <a:lnTo>
                    <a:pt x="3289" y="66040"/>
                  </a:lnTo>
                  <a:lnTo>
                    <a:pt x="0" y="91440"/>
                  </a:lnTo>
                  <a:lnTo>
                    <a:pt x="4864" y="92075"/>
                  </a:lnTo>
                  <a:lnTo>
                    <a:pt x="3263" y="92278"/>
                  </a:lnTo>
                  <a:lnTo>
                    <a:pt x="6413" y="92278"/>
                  </a:lnTo>
                  <a:lnTo>
                    <a:pt x="9728" y="92278"/>
                  </a:lnTo>
                  <a:lnTo>
                    <a:pt x="9728" y="91440"/>
                  </a:lnTo>
                  <a:lnTo>
                    <a:pt x="9804" y="92113"/>
                  </a:lnTo>
                  <a:lnTo>
                    <a:pt x="9893" y="91440"/>
                  </a:lnTo>
                  <a:lnTo>
                    <a:pt x="12865" y="68580"/>
                  </a:lnTo>
                  <a:lnTo>
                    <a:pt x="12954" y="67843"/>
                  </a:lnTo>
                  <a:lnTo>
                    <a:pt x="13728" y="66040"/>
                  </a:lnTo>
                  <a:lnTo>
                    <a:pt x="33718" y="31750"/>
                  </a:lnTo>
                  <a:lnTo>
                    <a:pt x="51739" y="18643"/>
                  </a:lnTo>
                  <a:lnTo>
                    <a:pt x="51879" y="19050"/>
                  </a:lnTo>
                  <a:lnTo>
                    <a:pt x="71348" y="12700"/>
                  </a:lnTo>
                  <a:lnTo>
                    <a:pt x="71310" y="12560"/>
                  </a:lnTo>
                  <a:lnTo>
                    <a:pt x="95808" y="8953"/>
                  </a:lnTo>
                  <a:lnTo>
                    <a:pt x="127152" y="12623"/>
                  </a:lnTo>
                  <a:lnTo>
                    <a:pt x="127749" y="12623"/>
                  </a:lnTo>
                  <a:lnTo>
                    <a:pt x="160896" y="12623"/>
                  </a:lnTo>
                  <a:lnTo>
                    <a:pt x="127749" y="12700"/>
                  </a:lnTo>
                  <a:lnTo>
                    <a:pt x="127139" y="12700"/>
                  </a:lnTo>
                  <a:lnTo>
                    <a:pt x="159270" y="18973"/>
                  </a:lnTo>
                  <a:lnTo>
                    <a:pt x="160769" y="13233"/>
                  </a:lnTo>
                  <a:lnTo>
                    <a:pt x="160743" y="13411"/>
                  </a:lnTo>
                  <a:lnTo>
                    <a:pt x="159270" y="18973"/>
                  </a:lnTo>
                  <a:lnTo>
                    <a:pt x="159651" y="18973"/>
                  </a:lnTo>
                  <a:lnTo>
                    <a:pt x="197396" y="18973"/>
                  </a:lnTo>
                  <a:close/>
                </a:path>
                <a:path w="976630" h="993139">
                  <a:moveTo>
                    <a:pt x="318973" y="914400"/>
                  </a:moveTo>
                  <a:lnTo>
                    <a:pt x="316280" y="910590"/>
                  </a:lnTo>
                  <a:lnTo>
                    <a:pt x="318655" y="915670"/>
                  </a:lnTo>
                  <a:lnTo>
                    <a:pt x="318973" y="914400"/>
                  </a:lnTo>
                  <a:close/>
                </a:path>
                <a:path w="976630" h="993139">
                  <a:moveTo>
                    <a:pt x="330619" y="86233"/>
                  </a:moveTo>
                  <a:lnTo>
                    <a:pt x="318973" y="78740"/>
                  </a:lnTo>
                  <a:lnTo>
                    <a:pt x="316318" y="82550"/>
                  </a:lnTo>
                  <a:lnTo>
                    <a:pt x="316585" y="82130"/>
                  </a:lnTo>
                  <a:lnTo>
                    <a:pt x="318973" y="78740"/>
                  </a:lnTo>
                  <a:lnTo>
                    <a:pt x="318655" y="78740"/>
                  </a:lnTo>
                  <a:lnTo>
                    <a:pt x="276428" y="55880"/>
                  </a:lnTo>
                  <a:lnTo>
                    <a:pt x="275907" y="55333"/>
                  </a:lnTo>
                  <a:lnTo>
                    <a:pt x="275209" y="54610"/>
                  </a:lnTo>
                  <a:lnTo>
                    <a:pt x="276199" y="54610"/>
                  </a:lnTo>
                  <a:lnTo>
                    <a:pt x="233972" y="35560"/>
                  </a:lnTo>
                  <a:lnTo>
                    <a:pt x="198335" y="19050"/>
                  </a:lnTo>
                  <a:lnTo>
                    <a:pt x="197650" y="19050"/>
                  </a:lnTo>
                  <a:lnTo>
                    <a:pt x="196646" y="19050"/>
                  </a:lnTo>
                  <a:lnTo>
                    <a:pt x="196646" y="22720"/>
                  </a:lnTo>
                  <a:lnTo>
                    <a:pt x="196646" y="19050"/>
                  </a:lnTo>
                  <a:lnTo>
                    <a:pt x="159639" y="19050"/>
                  </a:lnTo>
                  <a:lnTo>
                    <a:pt x="159258" y="19050"/>
                  </a:lnTo>
                  <a:lnTo>
                    <a:pt x="194970" y="29210"/>
                  </a:lnTo>
                  <a:lnTo>
                    <a:pt x="195186" y="28359"/>
                  </a:lnTo>
                  <a:lnTo>
                    <a:pt x="229908" y="44450"/>
                  </a:lnTo>
                  <a:lnTo>
                    <a:pt x="272135" y="64770"/>
                  </a:lnTo>
                  <a:lnTo>
                    <a:pt x="272503" y="63855"/>
                  </a:lnTo>
                  <a:lnTo>
                    <a:pt x="313766" y="86233"/>
                  </a:lnTo>
                  <a:lnTo>
                    <a:pt x="314058" y="86233"/>
                  </a:lnTo>
                  <a:lnTo>
                    <a:pt x="330619" y="86233"/>
                  </a:lnTo>
                  <a:close/>
                </a:path>
                <a:path w="976630" h="993139">
                  <a:moveTo>
                    <a:pt x="335749" y="345440"/>
                  </a:moveTo>
                  <a:lnTo>
                    <a:pt x="332384" y="341630"/>
                  </a:lnTo>
                  <a:lnTo>
                    <a:pt x="332155" y="341630"/>
                  </a:lnTo>
                  <a:lnTo>
                    <a:pt x="332066" y="342900"/>
                  </a:lnTo>
                  <a:lnTo>
                    <a:pt x="335749" y="345440"/>
                  </a:lnTo>
                  <a:close/>
                </a:path>
                <a:path w="976630" h="993139">
                  <a:moveTo>
                    <a:pt x="419722" y="144653"/>
                  </a:moveTo>
                  <a:lnTo>
                    <a:pt x="410171" y="137160"/>
                  </a:lnTo>
                  <a:lnTo>
                    <a:pt x="409778" y="137160"/>
                  </a:lnTo>
                  <a:lnTo>
                    <a:pt x="407200" y="140931"/>
                  </a:lnTo>
                  <a:lnTo>
                    <a:pt x="406844" y="141389"/>
                  </a:lnTo>
                  <a:lnTo>
                    <a:pt x="409778" y="137160"/>
                  </a:lnTo>
                  <a:lnTo>
                    <a:pt x="364337" y="107950"/>
                  </a:lnTo>
                  <a:lnTo>
                    <a:pt x="330796" y="86360"/>
                  </a:lnTo>
                  <a:lnTo>
                    <a:pt x="313982" y="86360"/>
                  </a:lnTo>
                  <a:lnTo>
                    <a:pt x="313677" y="86360"/>
                  </a:lnTo>
                  <a:lnTo>
                    <a:pt x="359130" y="115570"/>
                  </a:lnTo>
                  <a:lnTo>
                    <a:pt x="404291" y="144653"/>
                  </a:lnTo>
                  <a:lnTo>
                    <a:pt x="404571" y="144653"/>
                  </a:lnTo>
                  <a:lnTo>
                    <a:pt x="419722" y="144653"/>
                  </a:lnTo>
                  <a:close/>
                </a:path>
                <a:path w="976630" h="993139">
                  <a:moveTo>
                    <a:pt x="464502" y="180225"/>
                  </a:moveTo>
                  <a:lnTo>
                    <a:pt x="457301" y="173990"/>
                  </a:lnTo>
                  <a:lnTo>
                    <a:pt x="455841" y="172720"/>
                  </a:lnTo>
                  <a:lnTo>
                    <a:pt x="457073" y="173990"/>
                  </a:lnTo>
                  <a:lnTo>
                    <a:pt x="455714" y="172872"/>
                  </a:lnTo>
                  <a:lnTo>
                    <a:pt x="452120" y="177076"/>
                  </a:lnTo>
                  <a:lnTo>
                    <a:pt x="452551" y="176530"/>
                  </a:lnTo>
                  <a:lnTo>
                    <a:pt x="455714" y="172872"/>
                  </a:lnTo>
                  <a:lnTo>
                    <a:pt x="455536" y="172720"/>
                  </a:lnTo>
                  <a:lnTo>
                    <a:pt x="419887" y="144780"/>
                  </a:lnTo>
                  <a:lnTo>
                    <a:pt x="404495" y="144780"/>
                  </a:lnTo>
                  <a:lnTo>
                    <a:pt x="404190" y="144780"/>
                  </a:lnTo>
                  <a:lnTo>
                    <a:pt x="449414" y="180225"/>
                  </a:lnTo>
                  <a:lnTo>
                    <a:pt x="449643" y="180225"/>
                  </a:lnTo>
                  <a:lnTo>
                    <a:pt x="464502" y="180225"/>
                  </a:lnTo>
                  <a:close/>
                </a:path>
                <a:path w="976630" h="993139">
                  <a:moveTo>
                    <a:pt x="651268" y="349135"/>
                  </a:moveTo>
                  <a:lnTo>
                    <a:pt x="644296" y="341630"/>
                  </a:lnTo>
                  <a:lnTo>
                    <a:pt x="644067" y="341630"/>
                  </a:lnTo>
                  <a:lnTo>
                    <a:pt x="550037" y="251460"/>
                  </a:lnTo>
                  <a:lnTo>
                    <a:pt x="546557" y="254736"/>
                  </a:lnTo>
                  <a:lnTo>
                    <a:pt x="547052" y="254000"/>
                  </a:lnTo>
                  <a:lnTo>
                    <a:pt x="547471" y="253390"/>
                  </a:lnTo>
                  <a:lnTo>
                    <a:pt x="550037" y="251460"/>
                  </a:lnTo>
                  <a:lnTo>
                    <a:pt x="550265" y="251460"/>
                  </a:lnTo>
                  <a:lnTo>
                    <a:pt x="549643" y="250190"/>
                  </a:lnTo>
                  <a:lnTo>
                    <a:pt x="505853" y="215900"/>
                  </a:lnTo>
                  <a:lnTo>
                    <a:pt x="497992" y="215912"/>
                  </a:lnTo>
                  <a:lnTo>
                    <a:pt x="494931" y="219710"/>
                  </a:lnTo>
                  <a:lnTo>
                    <a:pt x="543598" y="259080"/>
                  </a:lnTo>
                  <a:lnTo>
                    <a:pt x="543991" y="258495"/>
                  </a:lnTo>
                  <a:lnTo>
                    <a:pt x="637197" y="349135"/>
                  </a:lnTo>
                  <a:lnTo>
                    <a:pt x="640689" y="345440"/>
                  </a:lnTo>
                  <a:lnTo>
                    <a:pt x="637197" y="349135"/>
                  </a:lnTo>
                  <a:lnTo>
                    <a:pt x="637413" y="349135"/>
                  </a:lnTo>
                  <a:lnTo>
                    <a:pt x="651268" y="349135"/>
                  </a:lnTo>
                  <a:close/>
                </a:path>
                <a:path w="976630" h="993139">
                  <a:moveTo>
                    <a:pt x="876122" y="633730"/>
                  </a:moveTo>
                  <a:lnTo>
                    <a:pt x="875360" y="632460"/>
                  </a:lnTo>
                  <a:lnTo>
                    <a:pt x="875957" y="633514"/>
                  </a:lnTo>
                  <a:lnTo>
                    <a:pt x="876122" y="633730"/>
                  </a:lnTo>
                  <a:close/>
                </a:path>
                <a:path w="976630" h="993139">
                  <a:moveTo>
                    <a:pt x="876122" y="359410"/>
                  </a:moveTo>
                  <a:lnTo>
                    <a:pt x="875957" y="359625"/>
                  </a:lnTo>
                  <a:lnTo>
                    <a:pt x="875360" y="360680"/>
                  </a:lnTo>
                  <a:lnTo>
                    <a:pt x="876122" y="359410"/>
                  </a:lnTo>
                  <a:close/>
                </a:path>
                <a:path w="976630" h="993139">
                  <a:moveTo>
                    <a:pt x="878205" y="637476"/>
                  </a:moveTo>
                  <a:lnTo>
                    <a:pt x="875957" y="633514"/>
                  </a:lnTo>
                  <a:lnTo>
                    <a:pt x="875207" y="632548"/>
                  </a:lnTo>
                  <a:lnTo>
                    <a:pt x="871080" y="634987"/>
                  </a:lnTo>
                  <a:lnTo>
                    <a:pt x="870204" y="635508"/>
                  </a:lnTo>
                  <a:lnTo>
                    <a:pt x="875131" y="632460"/>
                  </a:lnTo>
                  <a:lnTo>
                    <a:pt x="849172" y="591820"/>
                  </a:lnTo>
                  <a:lnTo>
                    <a:pt x="837882" y="591820"/>
                  </a:lnTo>
                  <a:lnTo>
                    <a:pt x="837730" y="591820"/>
                  </a:lnTo>
                  <a:lnTo>
                    <a:pt x="866889" y="637476"/>
                  </a:lnTo>
                  <a:lnTo>
                    <a:pt x="867029" y="637476"/>
                  </a:lnTo>
                  <a:lnTo>
                    <a:pt x="878205" y="637476"/>
                  </a:lnTo>
                  <a:close/>
                </a:path>
                <a:path w="976630" h="993139">
                  <a:moveTo>
                    <a:pt x="881341" y="993140"/>
                  </a:moveTo>
                  <a:lnTo>
                    <a:pt x="880795" y="989330"/>
                  </a:lnTo>
                  <a:lnTo>
                    <a:pt x="880186" y="993140"/>
                  </a:lnTo>
                  <a:lnTo>
                    <a:pt x="881341" y="993140"/>
                  </a:lnTo>
                  <a:close/>
                </a:path>
                <a:path w="976630" h="993139">
                  <a:moveTo>
                    <a:pt x="945019" y="763193"/>
                  </a:moveTo>
                  <a:lnTo>
                    <a:pt x="944638" y="762000"/>
                  </a:lnTo>
                  <a:lnTo>
                    <a:pt x="943800" y="759460"/>
                  </a:lnTo>
                  <a:lnTo>
                    <a:pt x="943571" y="759460"/>
                  </a:lnTo>
                  <a:lnTo>
                    <a:pt x="942975" y="759790"/>
                  </a:lnTo>
                  <a:lnTo>
                    <a:pt x="939165" y="761365"/>
                  </a:lnTo>
                  <a:lnTo>
                    <a:pt x="943571" y="759460"/>
                  </a:lnTo>
                  <a:lnTo>
                    <a:pt x="925360" y="722630"/>
                  </a:lnTo>
                  <a:lnTo>
                    <a:pt x="924102" y="720090"/>
                  </a:lnTo>
                  <a:lnTo>
                    <a:pt x="925169" y="722630"/>
                  </a:lnTo>
                  <a:lnTo>
                    <a:pt x="923975" y="720153"/>
                  </a:lnTo>
                  <a:lnTo>
                    <a:pt x="918222" y="723480"/>
                  </a:lnTo>
                  <a:lnTo>
                    <a:pt x="919657" y="722630"/>
                  </a:lnTo>
                  <a:lnTo>
                    <a:pt x="923975" y="720153"/>
                  </a:lnTo>
                  <a:lnTo>
                    <a:pt x="901268" y="678180"/>
                  </a:lnTo>
                  <a:lnTo>
                    <a:pt x="878243" y="637540"/>
                  </a:lnTo>
                  <a:lnTo>
                    <a:pt x="866927" y="637540"/>
                  </a:lnTo>
                  <a:lnTo>
                    <a:pt x="866775" y="637540"/>
                  </a:lnTo>
                  <a:lnTo>
                    <a:pt x="892683" y="683260"/>
                  </a:lnTo>
                  <a:lnTo>
                    <a:pt x="893191" y="682955"/>
                  </a:lnTo>
                  <a:lnTo>
                    <a:pt x="915352" y="725131"/>
                  </a:lnTo>
                  <a:lnTo>
                    <a:pt x="934720" y="763193"/>
                  </a:lnTo>
                  <a:lnTo>
                    <a:pt x="934923" y="763193"/>
                  </a:lnTo>
                  <a:lnTo>
                    <a:pt x="945019" y="763193"/>
                  </a:lnTo>
                  <a:close/>
                </a:path>
                <a:path w="976630" h="993139">
                  <a:moveTo>
                    <a:pt x="956754" y="798830"/>
                  </a:moveTo>
                  <a:lnTo>
                    <a:pt x="945057" y="763270"/>
                  </a:lnTo>
                  <a:lnTo>
                    <a:pt x="934758" y="763270"/>
                  </a:lnTo>
                  <a:lnTo>
                    <a:pt x="934529" y="763270"/>
                  </a:lnTo>
                  <a:lnTo>
                    <a:pt x="947470" y="801344"/>
                  </a:lnTo>
                  <a:lnTo>
                    <a:pt x="956754" y="798830"/>
                  </a:lnTo>
                  <a:close/>
                </a:path>
                <a:path w="976630" h="993139">
                  <a:moveTo>
                    <a:pt x="956767" y="798868"/>
                  </a:moveTo>
                  <a:lnTo>
                    <a:pt x="952157" y="800100"/>
                  </a:lnTo>
                  <a:lnTo>
                    <a:pt x="956767" y="798868"/>
                  </a:lnTo>
                  <a:close/>
                </a:path>
                <a:path w="976630" h="993139">
                  <a:moveTo>
                    <a:pt x="966787" y="835660"/>
                  </a:moveTo>
                  <a:lnTo>
                    <a:pt x="966635" y="834390"/>
                  </a:lnTo>
                  <a:lnTo>
                    <a:pt x="957249" y="800100"/>
                  </a:lnTo>
                  <a:lnTo>
                    <a:pt x="956906" y="798830"/>
                  </a:lnTo>
                  <a:lnTo>
                    <a:pt x="957135" y="800100"/>
                  </a:lnTo>
                  <a:lnTo>
                    <a:pt x="956767" y="798868"/>
                  </a:lnTo>
                  <a:lnTo>
                    <a:pt x="947470" y="801370"/>
                  </a:lnTo>
                  <a:lnTo>
                    <a:pt x="950556" y="800531"/>
                  </a:lnTo>
                  <a:lnTo>
                    <a:pt x="947470" y="801344"/>
                  </a:lnTo>
                  <a:lnTo>
                    <a:pt x="957122" y="836904"/>
                  </a:lnTo>
                  <a:lnTo>
                    <a:pt x="957275" y="836891"/>
                  </a:lnTo>
                  <a:lnTo>
                    <a:pt x="961885" y="835660"/>
                  </a:lnTo>
                  <a:lnTo>
                    <a:pt x="966711" y="835660"/>
                  </a:lnTo>
                  <a:close/>
                </a:path>
                <a:path w="976630" h="993139">
                  <a:moveTo>
                    <a:pt x="966965" y="836904"/>
                  </a:moveTo>
                  <a:lnTo>
                    <a:pt x="966711" y="835660"/>
                  </a:lnTo>
                  <a:lnTo>
                    <a:pt x="957326" y="836904"/>
                  </a:lnTo>
                  <a:lnTo>
                    <a:pt x="966965" y="836904"/>
                  </a:lnTo>
                  <a:close/>
                </a:path>
                <a:path w="976630" h="993139">
                  <a:moveTo>
                    <a:pt x="973493" y="68097"/>
                  </a:moveTo>
                  <a:lnTo>
                    <a:pt x="973226" y="66040"/>
                  </a:lnTo>
                  <a:lnTo>
                    <a:pt x="968298" y="66675"/>
                  </a:lnTo>
                  <a:lnTo>
                    <a:pt x="969835" y="66040"/>
                  </a:lnTo>
                  <a:lnTo>
                    <a:pt x="973226" y="66040"/>
                  </a:lnTo>
                  <a:lnTo>
                    <a:pt x="973150" y="64770"/>
                  </a:lnTo>
                  <a:lnTo>
                    <a:pt x="972845" y="64770"/>
                  </a:lnTo>
                  <a:lnTo>
                    <a:pt x="965276" y="46990"/>
                  </a:lnTo>
                  <a:lnTo>
                    <a:pt x="963117" y="41910"/>
                  </a:lnTo>
                  <a:lnTo>
                    <a:pt x="958583" y="43815"/>
                  </a:lnTo>
                  <a:lnTo>
                    <a:pt x="959358" y="43180"/>
                  </a:lnTo>
                  <a:lnTo>
                    <a:pt x="959751" y="42849"/>
                  </a:lnTo>
                  <a:lnTo>
                    <a:pt x="963117" y="41910"/>
                  </a:lnTo>
                  <a:lnTo>
                    <a:pt x="962875" y="40640"/>
                  </a:lnTo>
                  <a:lnTo>
                    <a:pt x="962418" y="40640"/>
                  </a:lnTo>
                  <a:lnTo>
                    <a:pt x="955446" y="31750"/>
                  </a:lnTo>
                  <a:lnTo>
                    <a:pt x="949464" y="24130"/>
                  </a:lnTo>
                  <a:lnTo>
                    <a:pt x="945718" y="27241"/>
                  </a:lnTo>
                  <a:lnTo>
                    <a:pt x="946048" y="26670"/>
                  </a:lnTo>
                  <a:lnTo>
                    <a:pt x="946327" y="26212"/>
                  </a:lnTo>
                  <a:lnTo>
                    <a:pt x="949464" y="24130"/>
                  </a:lnTo>
                  <a:lnTo>
                    <a:pt x="949083" y="24130"/>
                  </a:lnTo>
                  <a:lnTo>
                    <a:pt x="948321" y="22860"/>
                  </a:lnTo>
                  <a:lnTo>
                    <a:pt x="928852" y="10160"/>
                  </a:lnTo>
                  <a:lnTo>
                    <a:pt x="926566" y="13449"/>
                  </a:lnTo>
                  <a:lnTo>
                    <a:pt x="928852" y="10160"/>
                  </a:lnTo>
                  <a:lnTo>
                    <a:pt x="927709" y="10160"/>
                  </a:lnTo>
                  <a:lnTo>
                    <a:pt x="926211" y="9575"/>
                  </a:lnTo>
                  <a:lnTo>
                    <a:pt x="926211" y="13957"/>
                  </a:lnTo>
                  <a:lnTo>
                    <a:pt x="926211" y="9575"/>
                  </a:lnTo>
                  <a:lnTo>
                    <a:pt x="908240" y="2540"/>
                  </a:lnTo>
                  <a:lnTo>
                    <a:pt x="907237" y="2540"/>
                  </a:lnTo>
                  <a:lnTo>
                    <a:pt x="881341" y="0"/>
                  </a:lnTo>
                  <a:lnTo>
                    <a:pt x="880872" y="4445"/>
                  </a:lnTo>
                  <a:lnTo>
                    <a:pt x="880846" y="5080"/>
                  </a:lnTo>
                  <a:lnTo>
                    <a:pt x="880821" y="4889"/>
                  </a:lnTo>
                  <a:lnTo>
                    <a:pt x="880795" y="5080"/>
                  </a:lnTo>
                  <a:lnTo>
                    <a:pt x="880745" y="4597"/>
                  </a:lnTo>
                  <a:lnTo>
                    <a:pt x="880681" y="5080"/>
                  </a:lnTo>
                  <a:lnTo>
                    <a:pt x="880719" y="4445"/>
                  </a:lnTo>
                  <a:lnTo>
                    <a:pt x="880745" y="4597"/>
                  </a:lnTo>
                  <a:lnTo>
                    <a:pt x="880757" y="4445"/>
                  </a:lnTo>
                  <a:lnTo>
                    <a:pt x="880821" y="4889"/>
                  </a:lnTo>
                  <a:lnTo>
                    <a:pt x="881341" y="0"/>
                  </a:lnTo>
                  <a:lnTo>
                    <a:pt x="880186" y="0"/>
                  </a:lnTo>
                  <a:lnTo>
                    <a:pt x="850988" y="2540"/>
                  </a:lnTo>
                  <a:lnTo>
                    <a:pt x="850684" y="2540"/>
                  </a:lnTo>
                  <a:lnTo>
                    <a:pt x="851496" y="7048"/>
                  </a:lnTo>
                  <a:lnTo>
                    <a:pt x="851560" y="7620"/>
                  </a:lnTo>
                  <a:lnTo>
                    <a:pt x="850684" y="2540"/>
                  </a:lnTo>
                  <a:lnTo>
                    <a:pt x="814971" y="8890"/>
                  </a:lnTo>
                  <a:lnTo>
                    <a:pt x="814514" y="8890"/>
                  </a:lnTo>
                  <a:lnTo>
                    <a:pt x="778878" y="19050"/>
                  </a:lnTo>
                  <a:lnTo>
                    <a:pt x="779818" y="22618"/>
                  </a:lnTo>
                  <a:lnTo>
                    <a:pt x="779881" y="22860"/>
                  </a:lnTo>
                  <a:lnTo>
                    <a:pt x="779754" y="22491"/>
                  </a:lnTo>
                  <a:lnTo>
                    <a:pt x="778878" y="19050"/>
                  </a:lnTo>
                  <a:lnTo>
                    <a:pt x="778179" y="19050"/>
                  </a:lnTo>
                  <a:lnTo>
                    <a:pt x="742467" y="35560"/>
                  </a:lnTo>
                  <a:lnTo>
                    <a:pt x="700316" y="54610"/>
                  </a:lnTo>
                  <a:lnTo>
                    <a:pt x="701319" y="54610"/>
                  </a:lnTo>
                  <a:lnTo>
                    <a:pt x="700595" y="55308"/>
                  </a:lnTo>
                  <a:lnTo>
                    <a:pt x="702348" y="59690"/>
                  </a:lnTo>
                  <a:lnTo>
                    <a:pt x="702246" y="59512"/>
                  </a:lnTo>
                  <a:lnTo>
                    <a:pt x="700595" y="55308"/>
                  </a:lnTo>
                  <a:lnTo>
                    <a:pt x="700011" y="55880"/>
                  </a:lnTo>
                  <a:lnTo>
                    <a:pt x="657860" y="78740"/>
                  </a:lnTo>
                  <a:lnTo>
                    <a:pt x="657555" y="78740"/>
                  </a:lnTo>
                  <a:lnTo>
                    <a:pt x="612114" y="107950"/>
                  </a:lnTo>
                  <a:lnTo>
                    <a:pt x="614222" y="110998"/>
                  </a:lnTo>
                  <a:lnTo>
                    <a:pt x="614756" y="111760"/>
                  </a:lnTo>
                  <a:lnTo>
                    <a:pt x="612000" y="108013"/>
                  </a:lnTo>
                  <a:lnTo>
                    <a:pt x="610120" y="109220"/>
                  </a:lnTo>
                  <a:lnTo>
                    <a:pt x="569798" y="137160"/>
                  </a:lnTo>
                  <a:lnTo>
                    <a:pt x="572604" y="140970"/>
                  </a:lnTo>
                  <a:lnTo>
                    <a:pt x="572008" y="140195"/>
                  </a:lnTo>
                  <a:lnTo>
                    <a:pt x="569798" y="137160"/>
                  </a:lnTo>
                  <a:lnTo>
                    <a:pt x="570496" y="135890"/>
                  </a:lnTo>
                  <a:lnTo>
                    <a:pt x="569645" y="137160"/>
                  </a:lnTo>
                  <a:lnTo>
                    <a:pt x="520979" y="172720"/>
                  </a:lnTo>
                  <a:lnTo>
                    <a:pt x="523938" y="176530"/>
                  </a:lnTo>
                  <a:lnTo>
                    <a:pt x="523582" y="176110"/>
                  </a:lnTo>
                  <a:lnTo>
                    <a:pt x="520979" y="172720"/>
                  </a:lnTo>
                  <a:lnTo>
                    <a:pt x="520674" y="172720"/>
                  </a:lnTo>
                  <a:lnTo>
                    <a:pt x="488226" y="200825"/>
                  </a:lnTo>
                  <a:lnTo>
                    <a:pt x="464629" y="180340"/>
                  </a:lnTo>
                  <a:lnTo>
                    <a:pt x="449554" y="180340"/>
                  </a:lnTo>
                  <a:lnTo>
                    <a:pt x="449326" y="180340"/>
                  </a:lnTo>
                  <a:lnTo>
                    <a:pt x="480580" y="207467"/>
                  </a:lnTo>
                  <a:lnTo>
                    <a:pt x="475234" y="212090"/>
                  </a:lnTo>
                  <a:lnTo>
                    <a:pt x="426796" y="250190"/>
                  </a:lnTo>
                  <a:lnTo>
                    <a:pt x="426186" y="251460"/>
                  </a:lnTo>
                  <a:lnTo>
                    <a:pt x="426491" y="251460"/>
                  </a:lnTo>
                  <a:lnTo>
                    <a:pt x="428955" y="253314"/>
                  </a:lnTo>
                  <a:lnTo>
                    <a:pt x="429856" y="254635"/>
                  </a:lnTo>
                  <a:lnTo>
                    <a:pt x="426491" y="251460"/>
                  </a:lnTo>
                  <a:lnTo>
                    <a:pt x="332384" y="341630"/>
                  </a:lnTo>
                  <a:lnTo>
                    <a:pt x="338201" y="348132"/>
                  </a:lnTo>
                  <a:lnTo>
                    <a:pt x="332066" y="342900"/>
                  </a:lnTo>
                  <a:lnTo>
                    <a:pt x="244475" y="439420"/>
                  </a:lnTo>
                  <a:lnTo>
                    <a:pt x="203682" y="487349"/>
                  </a:lnTo>
                  <a:lnTo>
                    <a:pt x="177177" y="453390"/>
                  </a:lnTo>
                  <a:lnTo>
                    <a:pt x="174231" y="449618"/>
                  </a:lnTo>
                  <a:lnTo>
                    <a:pt x="138658" y="401345"/>
                  </a:lnTo>
                  <a:lnTo>
                    <a:pt x="109575" y="355701"/>
                  </a:lnTo>
                  <a:lnTo>
                    <a:pt x="109740" y="355600"/>
                  </a:lnTo>
                  <a:lnTo>
                    <a:pt x="85318" y="313690"/>
                  </a:lnTo>
                  <a:lnTo>
                    <a:pt x="83845" y="311150"/>
                  </a:lnTo>
                  <a:lnTo>
                    <a:pt x="61074" y="267970"/>
                  </a:lnTo>
                  <a:lnTo>
                    <a:pt x="60807" y="268122"/>
                  </a:lnTo>
                  <a:lnTo>
                    <a:pt x="41846" y="226060"/>
                  </a:lnTo>
                  <a:lnTo>
                    <a:pt x="41617" y="226187"/>
                  </a:lnTo>
                  <a:lnTo>
                    <a:pt x="28981" y="187998"/>
                  </a:lnTo>
                  <a:lnTo>
                    <a:pt x="29121" y="187960"/>
                  </a:lnTo>
                  <a:lnTo>
                    <a:pt x="19392" y="152412"/>
                  </a:lnTo>
                  <a:lnTo>
                    <a:pt x="9880" y="154940"/>
                  </a:lnTo>
                  <a:lnTo>
                    <a:pt x="19621" y="190500"/>
                  </a:lnTo>
                  <a:lnTo>
                    <a:pt x="19392" y="190500"/>
                  </a:lnTo>
                  <a:lnTo>
                    <a:pt x="19697" y="191770"/>
                  </a:lnTo>
                  <a:lnTo>
                    <a:pt x="24371" y="189230"/>
                  </a:lnTo>
                  <a:lnTo>
                    <a:pt x="28676" y="188074"/>
                  </a:lnTo>
                  <a:lnTo>
                    <a:pt x="19697" y="191770"/>
                  </a:lnTo>
                  <a:lnTo>
                    <a:pt x="32727" y="229870"/>
                  </a:lnTo>
                  <a:lnTo>
                    <a:pt x="33007" y="231025"/>
                  </a:lnTo>
                  <a:lnTo>
                    <a:pt x="32804" y="231140"/>
                  </a:lnTo>
                  <a:lnTo>
                    <a:pt x="52273" y="273050"/>
                  </a:lnTo>
                  <a:lnTo>
                    <a:pt x="51803" y="271780"/>
                  </a:lnTo>
                  <a:lnTo>
                    <a:pt x="52438" y="272948"/>
                  </a:lnTo>
                  <a:lnTo>
                    <a:pt x="52273" y="273050"/>
                  </a:lnTo>
                  <a:lnTo>
                    <a:pt x="52451" y="272973"/>
                  </a:lnTo>
                  <a:lnTo>
                    <a:pt x="75184" y="314960"/>
                  </a:lnTo>
                  <a:lnTo>
                    <a:pt x="76619" y="317500"/>
                  </a:lnTo>
                  <a:lnTo>
                    <a:pt x="100558" y="359613"/>
                  </a:lnTo>
                  <a:lnTo>
                    <a:pt x="101320" y="360591"/>
                  </a:lnTo>
                  <a:lnTo>
                    <a:pt x="130594" y="406400"/>
                  </a:lnTo>
                  <a:lnTo>
                    <a:pt x="131127" y="407670"/>
                  </a:lnTo>
                  <a:lnTo>
                    <a:pt x="130670" y="406400"/>
                  </a:lnTo>
                  <a:lnTo>
                    <a:pt x="166382" y="455930"/>
                  </a:lnTo>
                  <a:lnTo>
                    <a:pt x="165696" y="454660"/>
                  </a:lnTo>
                  <a:lnTo>
                    <a:pt x="166433" y="455891"/>
                  </a:lnTo>
                  <a:lnTo>
                    <a:pt x="167957" y="454660"/>
                  </a:lnTo>
                  <a:lnTo>
                    <a:pt x="170332" y="452755"/>
                  </a:lnTo>
                  <a:lnTo>
                    <a:pt x="166725" y="455714"/>
                  </a:lnTo>
                  <a:lnTo>
                    <a:pt x="166446" y="455891"/>
                  </a:lnTo>
                  <a:lnTo>
                    <a:pt x="197294" y="495427"/>
                  </a:lnTo>
                  <a:lnTo>
                    <a:pt x="166382" y="537210"/>
                  </a:lnTo>
                  <a:lnTo>
                    <a:pt x="130670" y="586740"/>
                  </a:lnTo>
                  <a:lnTo>
                    <a:pt x="131127" y="585470"/>
                  </a:lnTo>
                  <a:lnTo>
                    <a:pt x="130594" y="586740"/>
                  </a:lnTo>
                  <a:lnTo>
                    <a:pt x="101396" y="632460"/>
                  </a:lnTo>
                  <a:lnTo>
                    <a:pt x="100558" y="633514"/>
                  </a:lnTo>
                  <a:lnTo>
                    <a:pt x="76631" y="675640"/>
                  </a:lnTo>
                  <a:lnTo>
                    <a:pt x="75184" y="678180"/>
                  </a:lnTo>
                  <a:lnTo>
                    <a:pt x="52501" y="720090"/>
                  </a:lnTo>
                  <a:lnTo>
                    <a:pt x="51346" y="722630"/>
                  </a:lnTo>
                  <a:lnTo>
                    <a:pt x="52425" y="720090"/>
                  </a:lnTo>
                  <a:lnTo>
                    <a:pt x="32956" y="759460"/>
                  </a:lnTo>
                  <a:lnTo>
                    <a:pt x="37363" y="761365"/>
                  </a:lnTo>
                  <a:lnTo>
                    <a:pt x="33502" y="759777"/>
                  </a:lnTo>
                  <a:lnTo>
                    <a:pt x="32956" y="759460"/>
                  </a:lnTo>
                  <a:lnTo>
                    <a:pt x="32727" y="759460"/>
                  </a:lnTo>
                  <a:lnTo>
                    <a:pt x="24333" y="784834"/>
                  </a:lnTo>
                  <a:lnTo>
                    <a:pt x="24333" y="800087"/>
                  </a:lnTo>
                  <a:lnTo>
                    <a:pt x="23647" y="799922"/>
                  </a:lnTo>
                  <a:lnTo>
                    <a:pt x="22783" y="799680"/>
                  </a:lnTo>
                  <a:lnTo>
                    <a:pt x="24333" y="800087"/>
                  </a:lnTo>
                  <a:lnTo>
                    <a:pt x="24333" y="784834"/>
                  </a:lnTo>
                  <a:lnTo>
                    <a:pt x="19697" y="798830"/>
                  </a:lnTo>
                  <a:lnTo>
                    <a:pt x="19392" y="800100"/>
                  </a:lnTo>
                  <a:lnTo>
                    <a:pt x="19621" y="798830"/>
                  </a:lnTo>
                  <a:lnTo>
                    <a:pt x="19265" y="800100"/>
                  </a:lnTo>
                  <a:lnTo>
                    <a:pt x="9880" y="834390"/>
                  </a:lnTo>
                  <a:lnTo>
                    <a:pt x="9728" y="835660"/>
                  </a:lnTo>
                  <a:lnTo>
                    <a:pt x="14643" y="835660"/>
                  </a:lnTo>
                  <a:lnTo>
                    <a:pt x="19392" y="836904"/>
                  </a:lnTo>
                  <a:lnTo>
                    <a:pt x="29121" y="801370"/>
                  </a:lnTo>
                  <a:lnTo>
                    <a:pt x="28981" y="801331"/>
                  </a:lnTo>
                  <a:lnTo>
                    <a:pt x="41998" y="763270"/>
                  </a:lnTo>
                  <a:lnTo>
                    <a:pt x="41808" y="763193"/>
                  </a:lnTo>
                  <a:lnTo>
                    <a:pt x="61239" y="725170"/>
                  </a:lnTo>
                  <a:lnTo>
                    <a:pt x="61112" y="725106"/>
                  </a:lnTo>
                  <a:lnTo>
                    <a:pt x="83324" y="682955"/>
                  </a:lnTo>
                  <a:lnTo>
                    <a:pt x="83845" y="683260"/>
                  </a:lnTo>
                  <a:lnTo>
                    <a:pt x="88163" y="675640"/>
                  </a:lnTo>
                  <a:lnTo>
                    <a:pt x="109740" y="637540"/>
                  </a:lnTo>
                  <a:lnTo>
                    <a:pt x="109575" y="637438"/>
                  </a:lnTo>
                  <a:lnTo>
                    <a:pt x="138709" y="591820"/>
                  </a:lnTo>
                  <a:lnTo>
                    <a:pt x="174269" y="543560"/>
                  </a:lnTo>
                  <a:lnTo>
                    <a:pt x="203923" y="503491"/>
                  </a:lnTo>
                  <a:lnTo>
                    <a:pt x="244475" y="549910"/>
                  </a:lnTo>
                  <a:lnTo>
                    <a:pt x="332066" y="647700"/>
                  </a:lnTo>
                  <a:lnTo>
                    <a:pt x="332384" y="647700"/>
                  </a:lnTo>
                  <a:lnTo>
                    <a:pt x="333324" y="646620"/>
                  </a:lnTo>
                  <a:lnTo>
                    <a:pt x="335788" y="644525"/>
                  </a:lnTo>
                  <a:lnTo>
                    <a:pt x="332384" y="647700"/>
                  </a:lnTo>
                  <a:lnTo>
                    <a:pt x="426491" y="739140"/>
                  </a:lnTo>
                  <a:lnTo>
                    <a:pt x="475234" y="781050"/>
                  </a:lnTo>
                  <a:lnTo>
                    <a:pt x="480580" y="785685"/>
                  </a:lnTo>
                  <a:lnTo>
                    <a:pt x="449326" y="812800"/>
                  </a:lnTo>
                  <a:lnTo>
                    <a:pt x="449503" y="813003"/>
                  </a:lnTo>
                  <a:lnTo>
                    <a:pt x="404342" y="844550"/>
                  </a:lnTo>
                  <a:lnTo>
                    <a:pt x="358902" y="877570"/>
                  </a:lnTo>
                  <a:lnTo>
                    <a:pt x="313677" y="906780"/>
                  </a:lnTo>
                  <a:lnTo>
                    <a:pt x="271830" y="929640"/>
                  </a:lnTo>
                  <a:lnTo>
                    <a:pt x="229908" y="948690"/>
                  </a:lnTo>
                  <a:lnTo>
                    <a:pt x="194271" y="965200"/>
                  </a:lnTo>
                  <a:lnTo>
                    <a:pt x="194348" y="965352"/>
                  </a:lnTo>
                  <a:lnTo>
                    <a:pt x="159258" y="974090"/>
                  </a:lnTo>
                  <a:lnTo>
                    <a:pt x="127139" y="980440"/>
                  </a:lnTo>
                  <a:lnTo>
                    <a:pt x="95808" y="984186"/>
                  </a:lnTo>
                  <a:lnTo>
                    <a:pt x="71310" y="980579"/>
                  </a:lnTo>
                  <a:lnTo>
                    <a:pt x="71348" y="980440"/>
                  </a:lnTo>
                  <a:lnTo>
                    <a:pt x="67462" y="979170"/>
                  </a:lnTo>
                  <a:lnTo>
                    <a:pt x="51879" y="974090"/>
                  </a:lnTo>
                  <a:lnTo>
                    <a:pt x="51752" y="974496"/>
                  </a:lnTo>
                  <a:lnTo>
                    <a:pt x="40563" y="966470"/>
                  </a:lnTo>
                  <a:lnTo>
                    <a:pt x="33489" y="961390"/>
                  </a:lnTo>
                  <a:lnTo>
                    <a:pt x="33413" y="961517"/>
                  </a:lnTo>
                  <a:lnTo>
                    <a:pt x="21996" y="943610"/>
                  </a:lnTo>
                  <a:lnTo>
                    <a:pt x="9893" y="901700"/>
                  </a:lnTo>
                  <a:lnTo>
                    <a:pt x="9728" y="901700"/>
                  </a:lnTo>
                  <a:lnTo>
                    <a:pt x="4902" y="901700"/>
                  </a:lnTo>
                  <a:lnTo>
                    <a:pt x="0" y="901700"/>
                  </a:lnTo>
                  <a:lnTo>
                    <a:pt x="3289" y="927100"/>
                  </a:lnTo>
                  <a:lnTo>
                    <a:pt x="3365" y="928370"/>
                  </a:lnTo>
                  <a:lnTo>
                    <a:pt x="3759" y="929640"/>
                  </a:lnTo>
                  <a:lnTo>
                    <a:pt x="8128" y="927100"/>
                  </a:lnTo>
                  <a:lnTo>
                    <a:pt x="3759" y="929640"/>
                  </a:lnTo>
                  <a:lnTo>
                    <a:pt x="13487" y="948690"/>
                  </a:lnTo>
                  <a:lnTo>
                    <a:pt x="13792" y="948690"/>
                  </a:lnTo>
                  <a:lnTo>
                    <a:pt x="14478" y="948258"/>
                  </a:lnTo>
                  <a:lnTo>
                    <a:pt x="22301" y="944880"/>
                  </a:lnTo>
                  <a:lnTo>
                    <a:pt x="14490" y="948258"/>
                  </a:lnTo>
                  <a:lnTo>
                    <a:pt x="13792" y="948690"/>
                  </a:lnTo>
                  <a:lnTo>
                    <a:pt x="26746" y="969010"/>
                  </a:lnTo>
                  <a:lnTo>
                    <a:pt x="30251" y="966838"/>
                  </a:lnTo>
                  <a:lnTo>
                    <a:pt x="26746" y="969010"/>
                  </a:lnTo>
                  <a:lnTo>
                    <a:pt x="27355" y="969010"/>
                  </a:lnTo>
                  <a:lnTo>
                    <a:pt x="28206" y="970280"/>
                  </a:lnTo>
                  <a:lnTo>
                    <a:pt x="47663" y="982980"/>
                  </a:lnTo>
                  <a:lnTo>
                    <a:pt x="50317" y="979170"/>
                  </a:lnTo>
                  <a:lnTo>
                    <a:pt x="47663" y="982980"/>
                  </a:lnTo>
                  <a:lnTo>
                    <a:pt x="48209" y="982980"/>
                  </a:lnTo>
                  <a:lnTo>
                    <a:pt x="48742" y="984250"/>
                  </a:lnTo>
                  <a:lnTo>
                    <a:pt x="68211" y="990600"/>
                  </a:lnTo>
                  <a:lnTo>
                    <a:pt x="69202" y="990600"/>
                  </a:lnTo>
                  <a:lnTo>
                    <a:pt x="69723" y="985710"/>
                  </a:lnTo>
                  <a:lnTo>
                    <a:pt x="69735" y="985520"/>
                  </a:lnTo>
                  <a:lnTo>
                    <a:pt x="69723" y="985710"/>
                  </a:lnTo>
                  <a:lnTo>
                    <a:pt x="69773" y="985520"/>
                  </a:lnTo>
                  <a:lnTo>
                    <a:pt x="69202" y="990600"/>
                  </a:lnTo>
                  <a:lnTo>
                    <a:pt x="95186" y="993140"/>
                  </a:lnTo>
                  <a:lnTo>
                    <a:pt x="95719" y="988695"/>
                  </a:lnTo>
                  <a:lnTo>
                    <a:pt x="96177" y="993140"/>
                  </a:lnTo>
                  <a:lnTo>
                    <a:pt x="128600" y="990600"/>
                  </a:lnTo>
                  <a:lnTo>
                    <a:pt x="129209" y="990600"/>
                  </a:lnTo>
                  <a:lnTo>
                    <a:pt x="128206" y="985812"/>
                  </a:lnTo>
                  <a:lnTo>
                    <a:pt x="128181" y="985520"/>
                  </a:lnTo>
                  <a:lnTo>
                    <a:pt x="129209" y="990600"/>
                  </a:lnTo>
                  <a:lnTo>
                    <a:pt x="161632" y="984250"/>
                  </a:lnTo>
                  <a:lnTo>
                    <a:pt x="161937" y="984250"/>
                  </a:lnTo>
                  <a:lnTo>
                    <a:pt x="179793" y="979170"/>
                  </a:lnTo>
                  <a:lnTo>
                    <a:pt x="197650" y="974090"/>
                  </a:lnTo>
                  <a:lnTo>
                    <a:pt x="196303" y="969645"/>
                  </a:lnTo>
                  <a:lnTo>
                    <a:pt x="196634" y="970368"/>
                  </a:lnTo>
                  <a:lnTo>
                    <a:pt x="197650" y="974090"/>
                  </a:lnTo>
                  <a:lnTo>
                    <a:pt x="198335" y="974090"/>
                  </a:lnTo>
                  <a:lnTo>
                    <a:pt x="209308" y="969010"/>
                  </a:lnTo>
                  <a:lnTo>
                    <a:pt x="217525" y="965200"/>
                  </a:lnTo>
                  <a:lnTo>
                    <a:pt x="233972" y="957580"/>
                  </a:lnTo>
                  <a:lnTo>
                    <a:pt x="276199" y="938530"/>
                  </a:lnTo>
                  <a:lnTo>
                    <a:pt x="274459" y="934707"/>
                  </a:lnTo>
                  <a:lnTo>
                    <a:pt x="275348" y="936434"/>
                  </a:lnTo>
                  <a:lnTo>
                    <a:pt x="276199" y="938530"/>
                  </a:lnTo>
                  <a:lnTo>
                    <a:pt x="276428" y="938530"/>
                  </a:lnTo>
                  <a:lnTo>
                    <a:pt x="285813" y="933450"/>
                  </a:lnTo>
                  <a:lnTo>
                    <a:pt x="292849" y="929640"/>
                  </a:lnTo>
                  <a:lnTo>
                    <a:pt x="318655" y="915670"/>
                  </a:lnTo>
                  <a:lnTo>
                    <a:pt x="314947" y="908596"/>
                  </a:lnTo>
                  <a:lnTo>
                    <a:pt x="318973" y="914400"/>
                  </a:lnTo>
                  <a:lnTo>
                    <a:pt x="330796" y="906780"/>
                  </a:lnTo>
                  <a:lnTo>
                    <a:pt x="364337" y="885190"/>
                  </a:lnTo>
                  <a:lnTo>
                    <a:pt x="364566" y="885190"/>
                  </a:lnTo>
                  <a:lnTo>
                    <a:pt x="375450" y="877570"/>
                  </a:lnTo>
                  <a:lnTo>
                    <a:pt x="409943" y="853440"/>
                  </a:lnTo>
                  <a:lnTo>
                    <a:pt x="455383" y="820420"/>
                  </a:lnTo>
                  <a:lnTo>
                    <a:pt x="455841" y="820420"/>
                  </a:lnTo>
                  <a:lnTo>
                    <a:pt x="452793" y="816902"/>
                  </a:lnTo>
                  <a:lnTo>
                    <a:pt x="452589" y="816610"/>
                  </a:lnTo>
                  <a:lnTo>
                    <a:pt x="455841" y="820420"/>
                  </a:lnTo>
                  <a:lnTo>
                    <a:pt x="464629" y="812800"/>
                  </a:lnTo>
                  <a:lnTo>
                    <a:pt x="488226" y="792327"/>
                  </a:lnTo>
                  <a:lnTo>
                    <a:pt x="520674" y="820420"/>
                  </a:lnTo>
                  <a:lnTo>
                    <a:pt x="521296" y="820420"/>
                  </a:lnTo>
                  <a:lnTo>
                    <a:pt x="523748" y="816825"/>
                  </a:lnTo>
                  <a:lnTo>
                    <a:pt x="523938" y="816610"/>
                  </a:lnTo>
                  <a:lnTo>
                    <a:pt x="521296" y="820420"/>
                  </a:lnTo>
                  <a:lnTo>
                    <a:pt x="569709" y="853274"/>
                  </a:lnTo>
                  <a:lnTo>
                    <a:pt x="570052" y="853274"/>
                  </a:lnTo>
                  <a:lnTo>
                    <a:pt x="585457" y="853274"/>
                  </a:lnTo>
                  <a:lnTo>
                    <a:pt x="575551" y="845820"/>
                  </a:lnTo>
                  <a:lnTo>
                    <a:pt x="575246" y="844550"/>
                  </a:lnTo>
                  <a:lnTo>
                    <a:pt x="572566" y="849617"/>
                  </a:lnTo>
                  <a:lnTo>
                    <a:pt x="571157" y="851420"/>
                  </a:lnTo>
                  <a:lnTo>
                    <a:pt x="575246" y="844550"/>
                  </a:lnTo>
                  <a:lnTo>
                    <a:pt x="526973" y="813054"/>
                  </a:lnTo>
                  <a:lnTo>
                    <a:pt x="527189" y="812800"/>
                  </a:lnTo>
                  <a:lnTo>
                    <a:pt x="495884" y="785685"/>
                  </a:lnTo>
                  <a:lnTo>
                    <a:pt x="501218" y="781050"/>
                  </a:lnTo>
                  <a:lnTo>
                    <a:pt x="549871" y="739140"/>
                  </a:lnTo>
                  <a:lnTo>
                    <a:pt x="545541" y="734060"/>
                  </a:lnTo>
                  <a:lnTo>
                    <a:pt x="546658" y="735330"/>
                  </a:lnTo>
                  <a:lnTo>
                    <a:pt x="549871" y="739140"/>
                  </a:lnTo>
                  <a:lnTo>
                    <a:pt x="550037" y="739140"/>
                  </a:lnTo>
                  <a:lnTo>
                    <a:pt x="553948" y="735330"/>
                  </a:lnTo>
                  <a:lnTo>
                    <a:pt x="557872" y="731520"/>
                  </a:lnTo>
                  <a:lnTo>
                    <a:pt x="644067" y="647700"/>
                  </a:lnTo>
                  <a:lnTo>
                    <a:pt x="640689" y="644512"/>
                  </a:lnTo>
                  <a:lnTo>
                    <a:pt x="643242" y="646772"/>
                  </a:lnTo>
                  <a:lnTo>
                    <a:pt x="644067" y="647700"/>
                  </a:lnTo>
                  <a:lnTo>
                    <a:pt x="644296" y="647700"/>
                  </a:lnTo>
                  <a:lnTo>
                    <a:pt x="647839" y="643890"/>
                  </a:lnTo>
                  <a:lnTo>
                    <a:pt x="650201" y="641350"/>
                  </a:lnTo>
                  <a:lnTo>
                    <a:pt x="735190" y="549910"/>
                  </a:lnTo>
                  <a:lnTo>
                    <a:pt x="734809" y="551180"/>
                  </a:lnTo>
                  <a:lnTo>
                    <a:pt x="735418" y="549910"/>
                  </a:lnTo>
                  <a:lnTo>
                    <a:pt x="734517" y="549325"/>
                  </a:lnTo>
                  <a:lnTo>
                    <a:pt x="732282" y="547370"/>
                  </a:lnTo>
                  <a:lnTo>
                    <a:pt x="731545" y="546735"/>
                  </a:lnTo>
                  <a:lnTo>
                    <a:pt x="735418" y="549910"/>
                  </a:lnTo>
                  <a:lnTo>
                    <a:pt x="740537" y="543560"/>
                  </a:lnTo>
                  <a:lnTo>
                    <a:pt x="772668" y="503631"/>
                  </a:lnTo>
                  <a:lnTo>
                    <a:pt x="802170" y="543560"/>
                  </a:lnTo>
                  <a:lnTo>
                    <a:pt x="837831" y="591756"/>
                  </a:lnTo>
                  <a:lnTo>
                    <a:pt x="837971" y="591756"/>
                  </a:lnTo>
                  <a:lnTo>
                    <a:pt x="849134" y="591756"/>
                  </a:lnTo>
                  <a:lnTo>
                    <a:pt x="845934" y="586740"/>
                  </a:lnTo>
                  <a:lnTo>
                    <a:pt x="845400" y="585470"/>
                  </a:lnTo>
                  <a:lnTo>
                    <a:pt x="845781" y="586740"/>
                  </a:lnTo>
                  <a:lnTo>
                    <a:pt x="842645" y="588772"/>
                  </a:lnTo>
                  <a:lnTo>
                    <a:pt x="841832" y="589280"/>
                  </a:lnTo>
                  <a:lnTo>
                    <a:pt x="845781" y="586740"/>
                  </a:lnTo>
                  <a:lnTo>
                    <a:pt x="810145" y="537210"/>
                  </a:lnTo>
                  <a:lnTo>
                    <a:pt x="779208" y="495414"/>
                  </a:lnTo>
                  <a:lnTo>
                    <a:pt x="809993" y="455930"/>
                  </a:lnTo>
                  <a:lnTo>
                    <a:pt x="809472" y="455510"/>
                  </a:lnTo>
                  <a:lnTo>
                    <a:pt x="806919" y="453390"/>
                  </a:lnTo>
                  <a:lnTo>
                    <a:pt x="806157" y="452755"/>
                  </a:lnTo>
                  <a:lnTo>
                    <a:pt x="810018" y="455853"/>
                  </a:lnTo>
                  <a:lnTo>
                    <a:pt x="810831" y="454660"/>
                  </a:lnTo>
                  <a:lnTo>
                    <a:pt x="810145" y="455930"/>
                  </a:lnTo>
                  <a:lnTo>
                    <a:pt x="811060" y="454660"/>
                  </a:lnTo>
                  <a:lnTo>
                    <a:pt x="814705" y="449580"/>
                  </a:lnTo>
                  <a:lnTo>
                    <a:pt x="845781" y="406400"/>
                  </a:lnTo>
                  <a:lnTo>
                    <a:pt x="841832" y="403860"/>
                  </a:lnTo>
                  <a:lnTo>
                    <a:pt x="842645" y="404368"/>
                  </a:lnTo>
                  <a:lnTo>
                    <a:pt x="845781" y="406400"/>
                  </a:lnTo>
                  <a:lnTo>
                    <a:pt x="845400" y="407670"/>
                  </a:lnTo>
                  <a:lnTo>
                    <a:pt x="845934" y="406400"/>
                  </a:lnTo>
                  <a:lnTo>
                    <a:pt x="847547" y="403860"/>
                  </a:lnTo>
                  <a:lnTo>
                    <a:pt x="849172" y="401320"/>
                  </a:lnTo>
                  <a:lnTo>
                    <a:pt x="875131" y="360680"/>
                  </a:lnTo>
                  <a:lnTo>
                    <a:pt x="870204" y="357619"/>
                  </a:lnTo>
                  <a:lnTo>
                    <a:pt x="871067" y="358140"/>
                  </a:lnTo>
                  <a:lnTo>
                    <a:pt x="871283" y="358279"/>
                  </a:lnTo>
                  <a:lnTo>
                    <a:pt x="875131" y="360680"/>
                  </a:lnTo>
                  <a:lnTo>
                    <a:pt x="875957" y="359625"/>
                  </a:lnTo>
                  <a:lnTo>
                    <a:pt x="876795" y="358140"/>
                  </a:lnTo>
                  <a:lnTo>
                    <a:pt x="878243" y="355600"/>
                  </a:lnTo>
                  <a:lnTo>
                    <a:pt x="901268" y="314960"/>
                  </a:lnTo>
                  <a:lnTo>
                    <a:pt x="923950" y="273050"/>
                  </a:lnTo>
                  <a:lnTo>
                    <a:pt x="924179" y="273050"/>
                  </a:lnTo>
                  <a:lnTo>
                    <a:pt x="924001" y="272948"/>
                  </a:lnTo>
                  <a:lnTo>
                    <a:pt x="924636" y="271780"/>
                  </a:lnTo>
                  <a:lnTo>
                    <a:pt x="924179" y="273050"/>
                  </a:lnTo>
                  <a:lnTo>
                    <a:pt x="924763" y="271780"/>
                  </a:lnTo>
                  <a:lnTo>
                    <a:pt x="943648" y="231140"/>
                  </a:lnTo>
                  <a:lnTo>
                    <a:pt x="943495" y="231140"/>
                  </a:lnTo>
                  <a:lnTo>
                    <a:pt x="943800" y="229870"/>
                  </a:lnTo>
                  <a:lnTo>
                    <a:pt x="956754" y="191770"/>
                  </a:lnTo>
                  <a:lnTo>
                    <a:pt x="947623" y="188010"/>
                  </a:lnTo>
                  <a:lnTo>
                    <a:pt x="952157" y="189230"/>
                  </a:lnTo>
                  <a:lnTo>
                    <a:pt x="956754" y="191770"/>
                  </a:lnTo>
                  <a:lnTo>
                    <a:pt x="957135" y="190500"/>
                  </a:lnTo>
                  <a:lnTo>
                    <a:pt x="956906" y="190500"/>
                  </a:lnTo>
                  <a:lnTo>
                    <a:pt x="957592" y="187960"/>
                  </a:lnTo>
                  <a:lnTo>
                    <a:pt x="966635" y="154940"/>
                  </a:lnTo>
                  <a:lnTo>
                    <a:pt x="957122" y="152438"/>
                  </a:lnTo>
                  <a:lnTo>
                    <a:pt x="947394" y="187960"/>
                  </a:lnTo>
                  <a:lnTo>
                    <a:pt x="934885" y="226225"/>
                  </a:lnTo>
                  <a:lnTo>
                    <a:pt x="934605" y="226060"/>
                  </a:lnTo>
                  <a:lnTo>
                    <a:pt x="915631" y="268122"/>
                  </a:lnTo>
                  <a:lnTo>
                    <a:pt x="915365" y="267970"/>
                  </a:lnTo>
                  <a:lnTo>
                    <a:pt x="892683" y="311150"/>
                  </a:lnTo>
                  <a:lnTo>
                    <a:pt x="866775" y="355600"/>
                  </a:lnTo>
                  <a:lnTo>
                    <a:pt x="837730" y="401320"/>
                  </a:lnTo>
                  <a:lnTo>
                    <a:pt x="802170" y="449580"/>
                  </a:lnTo>
                  <a:lnTo>
                    <a:pt x="772909" y="487235"/>
                  </a:lnTo>
                  <a:lnTo>
                    <a:pt x="735418" y="439420"/>
                  </a:lnTo>
                  <a:lnTo>
                    <a:pt x="735190" y="439420"/>
                  </a:lnTo>
                  <a:lnTo>
                    <a:pt x="734326" y="438492"/>
                  </a:lnTo>
                  <a:lnTo>
                    <a:pt x="734326" y="440321"/>
                  </a:lnTo>
                  <a:lnTo>
                    <a:pt x="734326" y="438492"/>
                  </a:lnTo>
                  <a:lnTo>
                    <a:pt x="651383" y="349250"/>
                  </a:lnTo>
                  <a:lnTo>
                    <a:pt x="637324" y="349250"/>
                  </a:lnTo>
                  <a:lnTo>
                    <a:pt x="637095" y="349250"/>
                  </a:lnTo>
                  <a:lnTo>
                    <a:pt x="727913" y="447040"/>
                  </a:lnTo>
                  <a:lnTo>
                    <a:pt x="728332" y="446595"/>
                  </a:lnTo>
                  <a:lnTo>
                    <a:pt x="766584" y="495261"/>
                  </a:lnTo>
                  <a:lnTo>
                    <a:pt x="727684" y="543560"/>
                  </a:lnTo>
                  <a:lnTo>
                    <a:pt x="727811" y="543661"/>
                  </a:lnTo>
                  <a:lnTo>
                    <a:pt x="637095" y="641350"/>
                  </a:lnTo>
                  <a:lnTo>
                    <a:pt x="543293" y="731520"/>
                  </a:lnTo>
                  <a:lnTo>
                    <a:pt x="494703" y="773430"/>
                  </a:lnTo>
                  <a:lnTo>
                    <a:pt x="488226" y="779056"/>
                  </a:lnTo>
                  <a:lnTo>
                    <a:pt x="481749" y="773430"/>
                  </a:lnTo>
                  <a:lnTo>
                    <a:pt x="437578" y="735330"/>
                  </a:lnTo>
                  <a:lnTo>
                    <a:pt x="433197" y="731558"/>
                  </a:lnTo>
                  <a:lnTo>
                    <a:pt x="429869" y="735330"/>
                  </a:lnTo>
                  <a:lnTo>
                    <a:pt x="433197" y="731558"/>
                  </a:lnTo>
                  <a:lnTo>
                    <a:pt x="339344" y="641489"/>
                  </a:lnTo>
                  <a:lnTo>
                    <a:pt x="339509" y="641350"/>
                  </a:lnTo>
                  <a:lnTo>
                    <a:pt x="251904" y="543560"/>
                  </a:lnTo>
                  <a:lnTo>
                    <a:pt x="209867" y="495452"/>
                  </a:lnTo>
                  <a:lnTo>
                    <a:pt x="209981" y="495300"/>
                  </a:lnTo>
                  <a:lnTo>
                    <a:pt x="209854" y="495185"/>
                  </a:lnTo>
                  <a:lnTo>
                    <a:pt x="213004" y="491490"/>
                  </a:lnTo>
                  <a:lnTo>
                    <a:pt x="251904" y="445770"/>
                  </a:lnTo>
                  <a:lnTo>
                    <a:pt x="339509" y="349250"/>
                  </a:lnTo>
                  <a:lnTo>
                    <a:pt x="339344" y="349110"/>
                  </a:lnTo>
                  <a:lnTo>
                    <a:pt x="432523" y="258495"/>
                  </a:lnTo>
                  <a:lnTo>
                    <a:pt x="432930" y="259080"/>
                  </a:lnTo>
                  <a:lnTo>
                    <a:pt x="439204" y="254000"/>
                  </a:lnTo>
                  <a:lnTo>
                    <a:pt x="481596" y="219710"/>
                  </a:lnTo>
                  <a:lnTo>
                    <a:pt x="479132" y="216649"/>
                  </a:lnTo>
                  <a:lnTo>
                    <a:pt x="478523" y="215900"/>
                  </a:lnTo>
                  <a:lnTo>
                    <a:pt x="479132" y="216649"/>
                  </a:lnTo>
                  <a:lnTo>
                    <a:pt x="481596" y="219710"/>
                  </a:lnTo>
                  <a:lnTo>
                    <a:pt x="482968" y="218440"/>
                  </a:lnTo>
                  <a:lnTo>
                    <a:pt x="481749" y="219710"/>
                  </a:lnTo>
                  <a:lnTo>
                    <a:pt x="483209" y="218440"/>
                  </a:lnTo>
                  <a:lnTo>
                    <a:pt x="488226" y="214096"/>
                  </a:lnTo>
                  <a:lnTo>
                    <a:pt x="494703" y="219710"/>
                  </a:lnTo>
                  <a:lnTo>
                    <a:pt x="493547" y="218440"/>
                  </a:lnTo>
                  <a:lnTo>
                    <a:pt x="494804" y="219595"/>
                  </a:lnTo>
                  <a:lnTo>
                    <a:pt x="495782" y="218440"/>
                  </a:lnTo>
                  <a:lnTo>
                    <a:pt x="497954" y="215900"/>
                  </a:lnTo>
                  <a:lnTo>
                    <a:pt x="497522" y="216446"/>
                  </a:lnTo>
                  <a:lnTo>
                    <a:pt x="494804" y="219595"/>
                  </a:lnTo>
                  <a:lnTo>
                    <a:pt x="494931" y="219710"/>
                  </a:lnTo>
                  <a:lnTo>
                    <a:pt x="497992" y="215900"/>
                  </a:lnTo>
                  <a:lnTo>
                    <a:pt x="505853" y="215900"/>
                  </a:lnTo>
                  <a:lnTo>
                    <a:pt x="501116" y="212191"/>
                  </a:lnTo>
                  <a:lnTo>
                    <a:pt x="495871" y="207467"/>
                  </a:lnTo>
                  <a:lnTo>
                    <a:pt x="527189" y="180340"/>
                  </a:lnTo>
                  <a:lnTo>
                    <a:pt x="527075" y="180200"/>
                  </a:lnTo>
                  <a:lnTo>
                    <a:pt x="575551" y="144780"/>
                  </a:lnTo>
                  <a:lnTo>
                    <a:pt x="617550" y="115570"/>
                  </a:lnTo>
                  <a:lnTo>
                    <a:pt x="662838" y="86360"/>
                  </a:lnTo>
                  <a:lnTo>
                    <a:pt x="662736" y="86207"/>
                  </a:lnTo>
                  <a:lnTo>
                    <a:pt x="704011" y="63855"/>
                  </a:lnTo>
                  <a:lnTo>
                    <a:pt x="704380" y="64770"/>
                  </a:lnTo>
                  <a:lnTo>
                    <a:pt x="746531" y="44450"/>
                  </a:lnTo>
                  <a:lnTo>
                    <a:pt x="781329" y="28359"/>
                  </a:lnTo>
                  <a:lnTo>
                    <a:pt x="781558" y="29210"/>
                  </a:lnTo>
                  <a:lnTo>
                    <a:pt x="817270" y="19050"/>
                  </a:lnTo>
                  <a:lnTo>
                    <a:pt x="852449" y="12700"/>
                  </a:lnTo>
                  <a:lnTo>
                    <a:pt x="880732" y="8966"/>
                  </a:lnTo>
                  <a:lnTo>
                    <a:pt x="905217" y="12560"/>
                  </a:lnTo>
                  <a:lnTo>
                    <a:pt x="905167" y="12700"/>
                  </a:lnTo>
                  <a:lnTo>
                    <a:pt x="924636" y="19050"/>
                  </a:lnTo>
                  <a:lnTo>
                    <a:pt x="924775" y="18643"/>
                  </a:lnTo>
                  <a:lnTo>
                    <a:pt x="942505" y="31369"/>
                  </a:lnTo>
                  <a:lnTo>
                    <a:pt x="954430" y="46570"/>
                  </a:lnTo>
                  <a:lnTo>
                    <a:pt x="963599" y="68097"/>
                  </a:lnTo>
                  <a:lnTo>
                    <a:pt x="964933" y="68097"/>
                  </a:lnTo>
                  <a:lnTo>
                    <a:pt x="973493" y="68097"/>
                  </a:lnTo>
                  <a:close/>
                </a:path>
                <a:path w="976630" h="993139">
                  <a:moveTo>
                    <a:pt x="976528" y="901700"/>
                  </a:moveTo>
                  <a:lnTo>
                    <a:pt x="976452" y="900430"/>
                  </a:lnTo>
                  <a:lnTo>
                    <a:pt x="973213" y="901280"/>
                  </a:lnTo>
                  <a:lnTo>
                    <a:pt x="971575" y="901065"/>
                  </a:lnTo>
                  <a:lnTo>
                    <a:pt x="976452" y="900430"/>
                  </a:lnTo>
                  <a:lnTo>
                    <a:pt x="973226" y="868680"/>
                  </a:lnTo>
                  <a:lnTo>
                    <a:pt x="973074" y="867448"/>
                  </a:lnTo>
                  <a:lnTo>
                    <a:pt x="973226" y="867410"/>
                  </a:lnTo>
                  <a:lnTo>
                    <a:pt x="966978" y="836930"/>
                  </a:lnTo>
                  <a:lnTo>
                    <a:pt x="957135" y="836930"/>
                  </a:lnTo>
                  <a:lnTo>
                    <a:pt x="956983" y="836930"/>
                  </a:lnTo>
                  <a:lnTo>
                    <a:pt x="963498" y="869950"/>
                  </a:lnTo>
                  <a:lnTo>
                    <a:pt x="963498" y="868680"/>
                  </a:lnTo>
                  <a:lnTo>
                    <a:pt x="963612" y="869911"/>
                  </a:lnTo>
                  <a:lnTo>
                    <a:pt x="966647" y="901001"/>
                  </a:lnTo>
                  <a:lnTo>
                    <a:pt x="966711" y="900430"/>
                  </a:lnTo>
                  <a:lnTo>
                    <a:pt x="966711" y="901700"/>
                  </a:lnTo>
                  <a:lnTo>
                    <a:pt x="966647" y="901001"/>
                  </a:lnTo>
                  <a:lnTo>
                    <a:pt x="963752" y="924991"/>
                  </a:lnTo>
                  <a:lnTo>
                    <a:pt x="954760" y="943749"/>
                  </a:lnTo>
                  <a:lnTo>
                    <a:pt x="954532" y="943610"/>
                  </a:lnTo>
                  <a:lnTo>
                    <a:pt x="943114" y="961517"/>
                  </a:lnTo>
                  <a:lnTo>
                    <a:pt x="943025" y="961390"/>
                  </a:lnTo>
                  <a:lnTo>
                    <a:pt x="924763" y="974496"/>
                  </a:lnTo>
                  <a:lnTo>
                    <a:pt x="924636" y="974090"/>
                  </a:lnTo>
                  <a:lnTo>
                    <a:pt x="905167" y="980440"/>
                  </a:lnTo>
                  <a:lnTo>
                    <a:pt x="905217" y="980579"/>
                  </a:lnTo>
                  <a:lnTo>
                    <a:pt x="880732" y="984173"/>
                  </a:lnTo>
                  <a:lnTo>
                    <a:pt x="852436" y="980478"/>
                  </a:lnTo>
                  <a:lnTo>
                    <a:pt x="817245" y="974166"/>
                  </a:lnTo>
                  <a:lnTo>
                    <a:pt x="782180" y="965352"/>
                  </a:lnTo>
                  <a:lnTo>
                    <a:pt x="782243" y="965200"/>
                  </a:lnTo>
                  <a:lnTo>
                    <a:pt x="746531" y="948690"/>
                  </a:lnTo>
                  <a:lnTo>
                    <a:pt x="704634" y="929754"/>
                  </a:lnTo>
                  <a:lnTo>
                    <a:pt x="662736" y="906932"/>
                  </a:lnTo>
                  <a:lnTo>
                    <a:pt x="662838" y="906780"/>
                  </a:lnTo>
                  <a:lnTo>
                    <a:pt x="617651" y="877735"/>
                  </a:lnTo>
                  <a:lnTo>
                    <a:pt x="617778" y="877570"/>
                  </a:lnTo>
                  <a:lnTo>
                    <a:pt x="585685" y="853440"/>
                  </a:lnTo>
                  <a:lnTo>
                    <a:pt x="569963" y="853440"/>
                  </a:lnTo>
                  <a:lnTo>
                    <a:pt x="569569" y="853440"/>
                  </a:lnTo>
                  <a:lnTo>
                    <a:pt x="611797" y="885190"/>
                  </a:lnTo>
                  <a:lnTo>
                    <a:pt x="612114" y="885190"/>
                  </a:lnTo>
                  <a:lnTo>
                    <a:pt x="657555" y="914400"/>
                  </a:lnTo>
                  <a:lnTo>
                    <a:pt x="657860" y="915670"/>
                  </a:lnTo>
                  <a:lnTo>
                    <a:pt x="660082" y="910755"/>
                  </a:lnTo>
                  <a:lnTo>
                    <a:pt x="660196" y="910590"/>
                  </a:lnTo>
                  <a:lnTo>
                    <a:pt x="661339" y="908951"/>
                  </a:lnTo>
                  <a:lnTo>
                    <a:pt x="657860" y="915670"/>
                  </a:lnTo>
                  <a:lnTo>
                    <a:pt x="700011" y="938530"/>
                  </a:lnTo>
                  <a:lnTo>
                    <a:pt x="700316" y="938530"/>
                  </a:lnTo>
                  <a:lnTo>
                    <a:pt x="701217" y="936231"/>
                  </a:lnTo>
                  <a:lnTo>
                    <a:pt x="702348" y="934085"/>
                  </a:lnTo>
                  <a:lnTo>
                    <a:pt x="700316" y="938530"/>
                  </a:lnTo>
                  <a:lnTo>
                    <a:pt x="742467" y="957580"/>
                  </a:lnTo>
                  <a:lnTo>
                    <a:pt x="778179" y="974090"/>
                  </a:lnTo>
                  <a:lnTo>
                    <a:pt x="778878" y="974090"/>
                  </a:lnTo>
                  <a:lnTo>
                    <a:pt x="779754" y="970648"/>
                  </a:lnTo>
                  <a:lnTo>
                    <a:pt x="780211" y="969645"/>
                  </a:lnTo>
                  <a:lnTo>
                    <a:pt x="778878" y="974090"/>
                  </a:lnTo>
                  <a:lnTo>
                    <a:pt x="814514" y="984250"/>
                  </a:lnTo>
                  <a:lnTo>
                    <a:pt x="814971" y="984250"/>
                  </a:lnTo>
                  <a:lnTo>
                    <a:pt x="850684" y="990600"/>
                  </a:lnTo>
                  <a:lnTo>
                    <a:pt x="851560" y="985520"/>
                  </a:lnTo>
                  <a:lnTo>
                    <a:pt x="851496" y="986078"/>
                  </a:lnTo>
                  <a:lnTo>
                    <a:pt x="850684" y="990600"/>
                  </a:lnTo>
                  <a:lnTo>
                    <a:pt x="850988" y="990600"/>
                  </a:lnTo>
                  <a:lnTo>
                    <a:pt x="880186" y="993140"/>
                  </a:lnTo>
                  <a:lnTo>
                    <a:pt x="880757" y="988695"/>
                  </a:lnTo>
                  <a:lnTo>
                    <a:pt x="881341" y="993140"/>
                  </a:lnTo>
                  <a:lnTo>
                    <a:pt x="907237" y="990600"/>
                  </a:lnTo>
                  <a:lnTo>
                    <a:pt x="908240" y="990600"/>
                  </a:lnTo>
                  <a:lnTo>
                    <a:pt x="927709" y="984250"/>
                  </a:lnTo>
                  <a:lnTo>
                    <a:pt x="928243" y="982980"/>
                  </a:lnTo>
                  <a:lnTo>
                    <a:pt x="928852" y="982980"/>
                  </a:lnTo>
                  <a:lnTo>
                    <a:pt x="926172" y="979182"/>
                  </a:lnTo>
                  <a:lnTo>
                    <a:pt x="928852" y="982980"/>
                  </a:lnTo>
                  <a:lnTo>
                    <a:pt x="948321" y="970280"/>
                  </a:lnTo>
                  <a:lnTo>
                    <a:pt x="949159" y="969010"/>
                  </a:lnTo>
                  <a:lnTo>
                    <a:pt x="949693" y="969010"/>
                  </a:lnTo>
                  <a:lnTo>
                    <a:pt x="962723" y="948690"/>
                  </a:lnTo>
                  <a:lnTo>
                    <a:pt x="961999" y="948245"/>
                  </a:lnTo>
                  <a:lnTo>
                    <a:pt x="962723" y="948690"/>
                  </a:lnTo>
                  <a:lnTo>
                    <a:pt x="963028" y="948690"/>
                  </a:lnTo>
                  <a:lnTo>
                    <a:pt x="972769" y="929640"/>
                  </a:lnTo>
                  <a:lnTo>
                    <a:pt x="973074" y="928370"/>
                  </a:lnTo>
                  <a:lnTo>
                    <a:pt x="973543" y="924560"/>
                  </a:lnTo>
                  <a:lnTo>
                    <a:pt x="976452" y="901700"/>
                  </a:lnTo>
                  <a:close/>
                </a:path>
                <a:path w="976630" h="993139">
                  <a:moveTo>
                    <a:pt x="976528" y="92710"/>
                  </a:moveTo>
                  <a:lnTo>
                    <a:pt x="976452" y="91440"/>
                  </a:lnTo>
                  <a:lnTo>
                    <a:pt x="973213" y="92290"/>
                  </a:lnTo>
                  <a:lnTo>
                    <a:pt x="971575" y="92075"/>
                  </a:lnTo>
                  <a:lnTo>
                    <a:pt x="976452" y="91440"/>
                  </a:lnTo>
                  <a:lnTo>
                    <a:pt x="973543" y="68580"/>
                  </a:lnTo>
                  <a:lnTo>
                    <a:pt x="963803" y="68580"/>
                  </a:lnTo>
                  <a:lnTo>
                    <a:pt x="963650" y="68580"/>
                  </a:lnTo>
                  <a:lnTo>
                    <a:pt x="966635" y="92113"/>
                  </a:lnTo>
                  <a:lnTo>
                    <a:pt x="966711" y="91440"/>
                  </a:lnTo>
                  <a:lnTo>
                    <a:pt x="966711" y="92710"/>
                  </a:lnTo>
                  <a:lnTo>
                    <a:pt x="966635" y="92113"/>
                  </a:lnTo>
                  <a:lnTo>
                    <a:pt x="963498" y="120650"/>
                  </a:lnTo>
                  <a:lnTo>
                    <a:pt x="956983" y="152400"/>
                  </a:lnTo>
                  <a:lnTo>
                    <a:pt x="957122" y="152438"/>
                  </a:lnTo>
                  <a:lnTo>
                    <a:pt x="963472" y="154089"/>
                  </a:lnTo>
                  <a:lnTo>
                    <a:pt x="966635" y="154940"/>
                  </a:lnTo>
                  <a:lnTo>
                    <a:pt x="967219" y="152400"/>
                  </a:lnTo>
                  <a:lnTo>
                    <a:pt x="973226" y="121920"/>
                  </a:lnTo>
                  <a:lnTo>
                    <a:pt x="976452" y="927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97902" y="1111291"/>
              <a:ext cx="843915" cy="250825"/>
            </a:xfrm>
            <a:custGeom>
              <a:avLst/>
              <a:gdLst/>
              <a:ahLst/>
              <a:cxnLst/>
              <a:rect l="l" t="t" r="r" b="b"/>
              <a:pathLst>
                <a:path w="843914" h="250825">
                  <a:moveTo>
                    <a:pt x="843479" y="0"/>
                  </a:moveTo>
                  <a:lnTo>
                    <a:pt x="0" y="0"/>
                  </a:lnTo>
                  <a:lnTo>
                    <a:pt x="0" y="250685"/>
                  </a:lnTo>
                  <a:lnTo>
                    <a:pt x="843479" y="250685"/>
                  </a:lnTo>
                  <a:lnTo>
                    <a:pt x="8434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042035" y="1162100"/>
              <a:ext cx="751840" cy="151130"/>
            </a:xfrm>
            <a:custGeom>
              <a:avLst/>
              <a:gdLst/>
              <a:ahLst/>
              <a:cxnLst/>
              <a:rect l="l" t="t" r="r" b="b"/>
              <a:pathLst>
                <a:path w="751839" h="151130">
                  <a:moveTo>
                    <a:pt x="40233" y="317"/>
                  </a:moveTo>
                  <a:lnTo>
                    <a:pt x="0" y="317"/>
                  </a:lnTo>
                  <a:lnTo>
                    <a:pt x="0" y="150609"/>
                  </a:lnTo>
                  <a:lnTo>
                    <a:pt x="40233" y="150609"/>
                  </a:lnTo>
                  <a:lnTo>
                    <a:pt x="40233" y="317"/>
                  </a:lnTo>
                  <a:close/>
                </a:path>
                <a:path w="751839" h="151130">
                  <a:moveTo>
                    <a:pt x="168605" y="317"/>
                  </a:moveTo>
                  <a:lnTo>
                    <a:pt x="69215" y="317"/>
                  </a:lnTo>
                  <a:lnTo>
                    <a:pt x="69215" y="150609"/>
                  </a:lnTo>
                  <a:lnTo>
                    <a:pt x="109601" y="150609"/>
                  </a:lnTo>
                  <a:lnTo>
                    <a:pt x="109601" y="89204"/>
                  </a:lnTo>
                  <a:lnTo>
                    <a:pt x="159943" y="89204"/>
                  </a:lnTo>
                  <a:lnTo>
                    <a:pt x="159943" y="58877"/>
                  </a:lnTo>
                  <a:lnTo>
                    <a:pt x="109601" y="58877"/>
                  </a:lnTo>
                  <a:lnTo>
                    <a:pt x="109601" y="32626"/>
                  </a:lnTo>
                  <a:lnTo>
                    <a:pt x="168605" y="32626"/>
                  </a:lnTo>
                  <a:lnTo>
                    <a:pt x="168605" y="317"/>
                  </a:lnTo>
                  <a:close/>
                </a:path>
                <a:path w="751839" h="151130">
                  <a:moveTo>
                    <a:pt x="232067" y="317"/>
                  </a:moveTo>
                  <a:lnTo>
                    <a:pt x="191833" y="317"/>
                  </a:lnTo>
                  <a:lnTo>
                    <a:pt x="191833" y="150609"/>
                  </a:lnTo>
                  <a:lnTo>
                    <a:pt x="232067" y="150609"/>
                  </a:lnTo>
                  <a:lnTo>
                    <a:pt x="232067" y="317"/>
                  </a:lnTo>
                  <a:close/>
                </a:path>
                <a:path w="751839" h="151130">
                  <a:moveTo>
                    <a:pt x="385572" y="317"/>
                  </a:moveTo>
                  <a:lnTo>
                    <a:pt x="347713" y="317"/>
                  </a:lnTo>
                  <a:lnTo>
                    <a:pt x="347713" y="83439"/>
                  </a:lnTo>
                  <a:lnTo>
                    <a:pt x="338670" y="68097"/>
                  </a:lnTo>
                  <a:lnTo>
                    <a:pt x="298742" y="317"/>
                  </a:lnTo>
                  <a:lnTo>
                    <a:pt x="261188" y="317"/>
                  </a:lnTo>
                  <a:lnTo>
                    <a:pt x="261188" y="150609"/>
                  </a:lnTo>
                  <a:lnTo>
                    <a:pt x="298970" y="150609"/>
                  </a:lnTo>
                  <a:lnTo>
                    <a:pt x="298970" y="68097"/>
                  </a:lnTo>
                  <a:lnTo>
                    <a:pt x="347713" y="150609"/>
                  </a:lnTo>
                  <a:lnTo>
                    <a:pt x="385572" y="150609"/>
                  </a:lnTo>
                  <a:lnTo>
                    <a:pt x="385572" y="83439"/>
                  </a:lnTo>
                  <a:lnTo>
                    <a:pt x="385572" y="317"/>
                  </a:lnTo>
                  <a:close/>
                </a:path>
                <a:path w="751839" h="151130">
                  <a:moveTo>
                    <a:pt x="456768" y="79679"/>
                  </a:moveTo>
                  <a:lnTo>
                    <a:pt x="404266" y="79679"/>
                  </a:lnTo>
                  <a:lnTo>
                    <a:pt x="404266" y="111925"/>
                  </a:lnTo>
                  <a:lnTo>
                    <a:pt x="456768" y="111925"/>
                  </a:lnTo>
                  <a:lnTo>
                    <a:pt x="456768" y="79679"/>
                  </a:lnTo>
                  <a:close/>
                </a:path>
                <a:path w="751839" h="151130">
                  <a:moveTo>
                    <a:pt x="599846" y="53390"/>
                  </a:moveTo>
                  <a:lnTo>
                    <a:pt x="515543" y="53390"/>
                  </a:lnTo>
                  <a:lnTo>
                    <a:pt x="515543" y="0"/>
                  </a:lnTo>
                  <a:lnTo>
                    <a:pt x="475386" y="0"/>
                  </a:lnTo>
                  <a:lnTo>
                    <a:pt x="475386" y="53390"/>
                  </a:lnTo>
                  <a:lnTo>
                    <a:pt x="475386" y="90258"/>
                  </a:lnTo>
                  <a:lnTo>
                    <a:pt x="475386" y="150012"/>
                  </a:lnTo>
                  <a:lnTo>
                    <a:pt x="515543" y="150012"/>
                  </a:lnTo>
                  <a:lnTo>
                    <a:pt x="515543" y="90258"/>
                  </a:lnTo>
                  <a:lnTo>
                    <a:pt x="559536" y="90258"/>
                  </a:lnTo>
                  <a:lnTo>
                    <a:pt x="559536" y="150609"/>
                  </a:lnTo>
                  <a:lnTo>
                    <a:pt x="599846" y="150609"/>
                  </a:lnTo>
                  <a:lnTo>
                    <a:pt x="599846" y="90258"/>
                  </a:lnTo>
                  <a:lnTo>
                    <a:pt x="599846" y="89814"/>
                  </a:lnTo>
                  <a:lnTo>
                    <a:pt x="599846" y="53390"/>
                  </a:lnTo>
                  <a:close/>
                </a:path>
                <a:path w="751839" h="151130">
                  <a:moveTo>
                    <a:pt x="599846" y="317"/>
                  </a:moveTo>
                  <a:lnTo>
                    <a:pt x="559536" y="317"/>
                  </a:lnTo>
                  <a:lnTo>
                    <a:pt x="559536" y="52895"/>
                  </a:lnTo>
                  <a:lnTo>
                    <a:pt x="599846" y="52895"/>
                  </a:lnTo>
                  <a:lnTo>
                    <a:pt x="599846" y="317"/>
                  </a:lnTo>
                  <a:close/>
                </a:path>
                <a:path w="751839" h="151130">
                  <a:moveTo>
                    <a:pt x="751217" y="53390"/>
                  </a:moveTo>
                  <a:lnTo>
                    <a:pt x="666915" y="53390"/>
                  </a:lnTo>
                  <a:lnTo>
                    <a:pt x="666915" y="0"/>
                  </a:lnTo>
                  <a:lnTo>
                    <a:pt x="626757" y="0"/>
                  </a:lnTo>
                  <a:lnTo>
                    <a:pt x="626757" y="53390"/>
                  </a:lnTo>
                  <a:lnTo>
                    <a:pt x="626757" y="90258"/>
                  </a:lnTo>
                  <a:lnTo>
                    <a:pt x="626757" y="150012"/>
                  </a:lnTo>
                  <a:lnTo>
                    <a:pt x="666915" y="150012"/>
                  </a:lnTo>
                  <a:lnTo>
                    <a:pt x="666915" y="90258"/>
                  </a:lnTo>
                  <a:lnTo>
                    <a:pt x="710819" y="90258"/>
                  </a:lnTo>
                  <a:lnTo>
                    <a:pt x="710819" y="150609"/>
                  </a:lnTo>
                  <a:lnTo>
                    <a:pt x="751217" y="150609"/>
                  </a:lnTo>
                  <a:lnTo>
                    <a:pt x="751217" y="90258"/>
                  </a:lnTo>
                  <a:lnTo>
                    <a:pt x="751217" y="89814"/>
                  </a:lnTo>
                  <a:lnTo>
                    <a:pt x="751217" y="53390"/>
                  </a:lnTo>
                  <a:close/>
                </a:path>
                <a:path w="751839" h="151130">
                  <a:moveTo>
                    <a:pt x="751217" y="317"/>
                  </a:moveTo>
                  <a:lnTo>
                    <a:pt x="710819" y="317"/>
                  </a:lnTo>
                  <a:lnTo>
                    <a:pt x="710819" y="52895"/>
                  </a:lnTo>
                  <a:lnTo>
                    <a:pt x="751217" y="52895"/>
                  </a:lnTo>
                  <a:lnTo>
                    <a:pt x="751217" y="3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/>
          <p:nvPr/>
        </p:nvSpPr>
        <p:spPr>
          <a:xfrm>
            <a:off x="304800" y="10191597"/>
            <a:ext cx="187960" cy="198120"/>
          </a:xfrm>
          <a:custGeom>
            <a:avLst/>
            <a:gdLst/>
            <a:ahLst/>
            <a:cxnLst/>
            <a:rect l="l" t="t" r="r" b="b"/>
            <a:pathLst>
              <a:path w="187959" h="198120">
                <a:moveTo>
                  <a:pt x="187756" y="49695"/>
                </a:moveTo>
                <a:lnTo>
                  <a:pt x="147828" y="49695"/>
                </a:lnTo>
                <a:lnTo>
                  <a:pt x="147828" y="0"/>
                </a:lnTo>
                <a:lnTo>
                  <a:pt x="139293" y="0"/>
                </a:lnTo>
                <a:lnTo>
                  <a:pt x="139293" y="49695"/>
                </a:lnTo>
                <a:lnTo>
                  <a:pt x="8534" y="49695"/>
                </a:lnTo>
                <a:lnTo>
                  <a:pt x="0" y="49682"/>
                </a:lnTo>
                <a:lnTo>
                  <a:pt x="0" y="58521"/>
                </a:lnTo>
                <a:lnTo>
                  <a:pt x="0" y="188976"/>
                </a:lnTo>
                <a:lnTo>
                  <a:pt x="0" y="197510"/>
                </a:lnTo>
                <a:lnTo>
                  <a:pt x="8534" y="197510"/>
                </a:lnTo>
                <a:lnTo>
                  <a:pt x="137769" y="197510"/>
                </a:lnTo>
                <a:lnTo>
                  <a:pt x="137769" y="188976"/>
                </a:lnTo>
                <a:lnTo>
                  <a:pt x="8534" y="188976"/>
                </a:lnTo>
                <a:lnTo>
                  <a:pt x="8534" y="58521"/>
                </a:lnTo>
                <a:lnTo>
                  <a:pt x="139293" y="58521"/>
                </a:lnTo>
                <a:lnTo>
                  <a:pt x="139293" y="197510"/>
                </a:lnTo>
                <a:lnTo>
                  <a:pt x="147828" y="197510"/>
                </a:lnTo>
                <a:lnTo>
                  <a:pt x="147828" y="58521"/>
                </a:lnTo>
                <a:lnTo>
                  <a:pt x="187756" y="58521"/>
                </a:lnTo>
                <a:lnTo>
                  <a:pt x="187756" y="49695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04800" y="304773"/>
            <a:ext cx="198120" cy="147955"/>
          </a:xfrm>
          <a:custGeom>
            <a:avLst/>
            <a:gdLst/>
            <a:ahLst/>
            <a:cxnLst/>
            <a:rect l="l" t="t" r="r" b="b"/>
            <a:pathLst>
              <a:path w="198120" h="147954">
                <a:moveTo>
                  <a:pt x="147828" y="0"/>
                </a:moveTo>
                <a:lnTo>
                  <a:pt x="0" y="0"/>
                </a:lnTo>
                <a:lnTo>
                  <a:pt x="0" y="8534"/>
                </a:lnTo>
                <a:lnTo>
                  <a:pt x="0" y="137820"/>
                </a:lnTo>
                <a:lnTo>
                  <a:pt x="8534" y="137820"/>
                </a:lnTo>
                <a:lnTo>
                  <a:pt x="8534" y="8534"/>
                </a:lnTo>
                <a:lnTo>
                  <a:pt x="147828" y="8534"/>
                </a:lnTo>
                <a:lnTo>
                  <a:pt x="147828" y="0"/>
                </a:lnTo>
                <a:close/>
              </a:path>
              <a:path w="198120" h="147954">
                <a:moveTo>
                  <a:pt x="197510" y="139319"/>
                </a:moveTo>
                <a:lnTo>
                  <a:pt x="0" y="139319"/>
                </a:lnTo>
                <a:lnTo>
                  <a:pt x="0" y="147853"/>
                </a:lnTo>
                <a:lnTo>
                  <a:pt x="197510" y="147853"/>
                </a:lnTo>
                <a:lnTo>
                  <a:pt x="197510" y="139319"/>
                </a:lnTo>
                <a:close/>
              </a:path>
              <a:path w="198120" h="147954">
                <a:moveTo>
                  <a:pt x="197510" y="50"/>
                </a:moveTo>
                <a:lnTo>
                  <a:pt x="188976" y="50"/>
                </a:lnTo>
                <a:lnTo>
                  <a:pt x="188976" y="137820"/>
                </a:lnTo>
                <a:lnTo>
                  <a:pt x="197510" y="137820"/>
                </a:lnTo>
                <a:lnTo>
                  <a:pt x="197510" y="5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107936" y="10201655"/>
            <a:ext cx="147955" cy="187960"/>
          </a:xfrm>
          <a:custGeom>
            <a:avLst/>
            <a:gdLst/>
            <a:ahLst/>
            <a:cxnLst/>
            <a:rect l="l" t="t" r="r" b="b"/>
            <a:pathLst>
              <a:path w="147954" h="187959">
                <a:moveTo>
                  <a:pt x="147853" y="49682"/>
                </a:moveTo>
                <a:lnTo>
                  <a:pt x="139319" y="49682"/>
                </a:lnTo>
                <a:lnTo>
                  <a:pt x="139319" y="178917"/>
                </a:lnTo>
                <a:lnTo>
                  <a:pt x="8534" y="178917"/>
                </a:lnTo>
                <a:lnTo>
                  <a:pt x="8534" y="8534"/>
                </a:lnTo>
                <a:lnTo>
                  <a:pt x="147815" y="8534"/>
                </a:lnTo>
                <a:lnTo>
                  <a:pt x="147815" y="0"/>
                </a:lnTo>
                <a:lnTo>
                  <a:pt x="8534" y="0"/>
                </a:lnTo>
                <a:lnTo>
                  <a:pt x="0" y="0"/>
                </a:lnTo>
                <a:lnTo>
                  <a:pt x="0" y="8534"/>
                </a:lnTo>
                <a:lnTo>
                  <a:pt x="0" y="178917"/>
                </a:lnTo>
                <a:lnTo>
                  <a:pt x="0" y="187452"/>
                </a:lnTo>
                <a:lnTo>
                  <a:pt x="8534" y="187452"/>
                </a:lnTo>
                <a:lnTo>
                  <a:pt x="139319" y="187452"/>
                </a:lnTo>
                <a:lnTo>
                  <a:pt x="147815" y="187452"/>
                </a:lnTo>
                <a:lnTo>
                  <a:pt x="147853" y="4968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9780" y="853956"/>
            <a:ext cx="6148705" cy="90544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08610" algn="just">
              <a:lnSpc>
                <a:spcPct val="100000"/>
              </a:lnSpc>
              <a:spcBef>
                <a:spcPts val="130"/>
              </a:spcBef>
            </a:pPr>
            <a:r>
              <a:rPr sz="14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Radiation</a:t>
            </a:r>
            <a:r>
              <a:rPr sz="1450" b="1" i="1" spc="-4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4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protection means</a:t>
            </a:r>
            <a:r>
              <a:rPr sz="1450" b="1" i="1" spc="-4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4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provided</a:t>
            </a:r>
            <a:endParaRPr sz="1450">
              <a:latin typeface="Comic Sans MS"/>
              <a:cs typeface="Comic Sans MS"/>
            </a:endParaRPr>
          </a:p>
          <a:p>
            <a:pPr marL="1344930">
              <a:lnSpc>
                <a:spcPct val="100000"/>
              </a:lnSpc>
              <a:spcBef>
                <a:spcPts val="1610"/>
              </a:spcBef>
            </a:pPr>
            <a:r>
              <a:rPr sz="1450" b="1" i="1" spc="-25" dirty="0">
                <a:solidFill>
                  <a:srgbClr val="365F91"/>
                </a:solidFill>
                <a:latin typeface="Comic Sans MS"/>
                <a:cs typeface="Comic Sans MS"/>
              </a:rPr>
              <a:t>in</a:t>
            </a:r>
            <a:r>
              <a:rPr sz="1450" b="1" i="1" spc="-7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450" b="1" i="1" spc="-35" dirty="0">
                <a:solidFill>
                  <a:srgbClr val="365F91"/>
                </a:solidFill>
                <a:latin typeface="Comic Sans MS"/>
                <a:cs typeface="Comic Sans MS"/>
              </a:rPr>
              <a:t>IFIN-HH</a:t>
            </a:r>
            <a:endParaRPr sz="145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2500">
              <a:latin typeface="Comic Sans MS"/>
              <a:cs typeface="Comic Sans MS"/>
            </a:endParaRPr>
          </a:p>
          <a:p>
            <a:pPr marL="12700" marR="9525" algn="just">
              <a:lnSpc>
                <a:spcPct val="111200"/>
              </a:lnSpc>
              <a:spcBef>
                <a:spcPts val="5"/>
              </a:spcBef>
            </a:pPr>
            <a:r>
              <a:rPr sz="1250" i="1" spc="-30" dirty="0">
                <a:latin typeface="Comic Sans MS"/>
                <a:cs typeface="Comic Sans MS"/>
              </a:rPr>
              <a:t>In order</a:t>
            </a:r>
            <a:r>
              <a:rPr sz="1250" i="1" spc="31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to</a:t>
            </a:r>
            <a:r>
              <a:rPr sz="1250" i="1" spc="3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provide </a:t>
            </a:r>
            <a:r>
              <a:rPr sz="1250" i="1" spc="-25" dirty="0">
                <a:latin typeface="Comic Sans MS"/>
                <a:cs typeface="Comic Sans MS"/>
              </a:rPr>
              <a:t>radiological </a:t>
            </a:r>
            <a:r>
              <a:rPr sz="1250" i="1" spc="-30" dirty="0">
                <a:latin typeface="Comic Sans MS"/>
                <a:cs typeface="Comic Sans MS"/>
              </a:rPr>
              <a:t>safety to the professionally</a:t>
            </a:r>
            <a:r>
              <a:rPr sz="1250" i="1" spc="3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exposed personnel, </a:t>
            </a:r>
            <a:r>
              <a:rPr sz="1250" i="1" spc="-35" dirty="0">
                <a:latin typeface="Comic Sans MS"/>
                <a:cs typeface="Comic Sans MS"/>
              </a:rPr>
              <a:t>to </a:t>
            </a:r>
            <a:r>
              <a:rPr sz="1250" i="1" spc="-30" dirty="0">
                <a:latin typeface="Comic Sans MS"/>
                <a:cs typeface="Comic Sans MS"/>
              </a:rPr>
              <a:t> the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population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and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the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environment,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IFIN-HH:</a:t>
            </a:r>
            <a:endParaRPr sz="1250">
              <a:latin typeface="Comic Sans MS"/>
              <a:cs typeface="Comic Sans MS"/>
            </a:endParaRPr>
          </a:p>
          <a:p>
            <a:pPr marL="355600" marR="78740" indent="-343535" algn="just">
              <a:lnSpc>
                <a:spcPct val="111500"/>
              </a:lnSpc>
              <a:spcBef>
                <a:spcPts val="605"/>
              </a:spcBef>
              <a:buClr>
                <a:srgbClr val="365F91"/>
              </a:buClr>
              <a:buSzPct val="96000"/>
              <a:buFont typeface="Wingdings"/>
              <a:buChar char=""/>
              <a:tabLst>
                <a:tab pos="356235" algn="l"/>
              </a:tabLst>
            </a:pPr>
            <a:r>
              <a:rPr sz="1250" i="1" spc="-30" dirty="0">
                <a:latin typeface="Comic Sans MS"/>
                <a:cs typeface="Comic Sans MS"/>
              </a:rPr>
              <a:t>Performs</a:t>
            </a:r>
            <a:r>
              <a:rPr sz="1250" i="1" spc="-25" dirty="0">
                <a:latin typeface="Comic Sans MS"/>
                <a:cs typeface="Comic Sans MS"/>
              </a:rPr>
              <a:t> all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activities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that</a:t>
            </a:r>
            <a:r>
              <a:rPr sz="1250" i="1" spc="-25" dirty="0">
                <a:latin typeface="Comic Sans MS"/>
                <a:cs typeface="Comic Sans MS"/>
              </a:rPr>
              <a:t> involve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radiological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risks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within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limits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and </a:t>
            </a:r>
            <a:r>
              <a:rPr sz="1250" i="1" spc="-30" dirty="0">
                <a:latin typeface="Comic Sans MS"/>
                <a:cs typeface="Comic Sans MS"/>
              </a:rPr>
              <a:t> conditions of </a:t>
            </a:r>
            <a:r>
              <a:rPr sz="1250" i="1" spc="-35" dirty="0">
                <a:latin typeface="Comic Sans MS"/>
                <a:cs typeface="Comic Sans MS"/>
              </a:rPr>
              <a:t>the </a:t>
            </a:r>
            <a:r>
              <a:rPr sz="1250" i="1" spc="-30" dirty="0">
                <a:latin typeface="Comic Sans MS"/>
                <a:cs typeface="Comic Sans MS"/>
              </a:rPr>
              <a:t>permits issued </a:t>
            </a:r>
            <a:r>
              <a:rPr sz="1250" i="1" spc="-35" dirty="0">
                <a:latin typeface="Comic Sans MS"/>
                <a:cs typeface="Comic Sans MS"/>
              </a:rPr>
              <a:t>by </a:t>
            </a:r>
            <a:r>
              <a:rPr sz="1250" i="1" spc="-30" dirty="0">
                <a:latin typeface="Comic Sans MS"/>
                <a:cs typeface="Comic Sans MS"/>
              </a:rPr>
              <a:t>the National Committee </a:t>
            </a:r>
            <a:r>
              <a:rPr sz="1250" i="1" spc="-20" dirty="0">
                <a:latin typeface="Comic Sans MS"/>
                <a:cs typeface="Comic Sans MS"/>
              </a:rPr>
              <a:t>for </a:t>
            </a:r>
            <a:r>
              <a:rPr sz="1250" i="1" spc="-30" dirty="0">
                <a:latin typeface="Comic Sans MS"/>
                <a:cs typeface="Comic Sans MS"/>
              </a:rPr>
              <a:t>the Nuclear 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Activities Control </a:t>
            </a:r>
            <a:r>
              <a:rPr sz="1250" i="1" spc="-35" dirty="0">
                <a:latin typeface="Comic Sans MS"/>
                <a:cs typeface="Comic Sans MS"/>
              </a:rPr>
              <a:t>(CNCAN) </a:t>
            </a:r>
            <a:r>
              <a:rPr sz="1250" i="1" spc="-30" dirty="0">
                <a:latin typeface="Comic Sans MS"/>
                <a:cs typeface="Comic Sans MS"/>
              </a:rPr>
              <a:t>which represents the national </a:t>
            </a:r>
            <a:r>
              <a:rPr sz="1250" i="1" spc="-25" dirty="0">
                <a:latin typeface="Comic Sans MS"/>
                <a:cs typeface="Comic Sans MS"/>
              </a:rPr>
              <a:t>authority in </a:t>
            </a:r>
            <a:r>
              <a:rPr sz="1250" i="1" spc="-30" dirty="0">
                <a:latin typeface="Comic Sans MS"/>
                <a:cs typeface="Comic Sans MS"/>
              </a:rPr>
              <a:t>the </a:t>
            </a:r>
            <a:r>
              <a:rPr sz="1250" i="1" spc="-25" dirty="0">
                <a:latin typeface="Comic Sans MS"/>
                <a:cs typeface="Comic Sans MS"/>
              </a:rPr>
              <a:t>field 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of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regulation,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authorisation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and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control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of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nuclear</a:t>
            </a:r>
            <a:r>
              <a:rPr sz="1250" i="1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activities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in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Romania;</a:t>
            </a:r>
            <a:endParaRPr sz="1250">
              <a:latin typeface="Comic Sans MS"/>
              <a:cs typeface="Comic Sans MS"/>
            </a:endParaRPr>
          </a:p>
          <a:p>
            <a:pPr marL="355600" indent="-343535" algn="just">
              <a:lnSpc>
                <a:spcPct val="100000"/>
              </a:lnSpc>
              <a:spcBef>
                <a:spcPts val="170"/>
              </a:spcBef>
              <a:buClr>
                <a:srgbClr val="365F91"/>
              </a:buClr>
              <a:buSzPct val="96000"/>
              <a:buFont typeface="Wingdings"/>
              <a:buChar char=""/>
              <a:tabLst>
                <a:tab pos="356235" algn="l"/>
              </a:tabLst>
            </a:pPr>
            <a:r>
              <a:rPr sz="1250" i="1" spc="-30" dirty="0">
                <a:latin typeface="Comic Sans MS"/>
                <a:cs typeface="Comic Sans MS"/>
              </a:rPr>
              <a:t>Provides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periodical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medical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supervision</a:t>
            </a:r>
            <a:r>
              <a:rPr sz="1250" i="1" spc="-30" dirty="0">
                <a:latin typeface="Comic Sans MS"/>
                <a:cs typeface="Comic Sans MS"/>
              </a:rPr>
              <a:t> of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entire</a:t>
            </a:r>
            <a:r>
              <a:rPr sz="1250" i="1" spc="-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personnel;</a:t>
            </a:r>
            <a:endParaRPr sz="1250">
              <a:latin typeface="Comic Sans MS"/>
              <a:cs typeface="Comic Sans MS"/>
            </a:endParaRPr>
          </a:p>
          <a:p>
            <a:pPr marL="355600" indent="-343535" algn="just">
              <a:lnSpc>
                <a:spcPct val="100000"/>
              </a:lnSpc>
              <a:spcBef>
                <a:spcPts val="170"/>
              </a:spcBef>
              <a:buClr>
                <a:srgbClr val="365F91"/>
              </a:buClr>
              <a:buSzPct val="96000"/>
              <a:buFont typeface="Wingdings"/>
              <a:buChar char=""/>
              <a:tabLst>
                <a:tab pos="356235" algn="l"/>
              </a:tabLst>
            </a:pPr>
            <a:r>
              <a:rPr sz="1250" i="1" spc="-30" dirty="0">
                <a:latin typeface="Comic Sans MS"/>
                <a:cs typeface="Comic Sans MS"/>
              </a:rPr>
              <a:t>Provides</a:t>
            </a:r>
            <a:r>
              <a:rPr sz="1250" i="1" spc="36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</a:t>
            </a:r>
            <a:r>
              <a:rPr sz="1250" i="1" spc="34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wide</a:t>
            </a:r>
            <a:r>
              <a:rPr sz="1250" i="1" spc="34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range</a:t>
            </a:r>
            <a:r>
              <a:rPr sz="1250" i="1" spc="35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of</a:t>
            </a:r>
            <a:r>
              <a:rPr sz="1250" i="1" spc="35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personal</a:t>
            </a:r>
            <a:r>
              <a:rPr sz="1250" i="1" spc="34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equipment</a:t>
            </a:r>
            <a:r>
              <a:rPr sz="1250" i="1" spc="35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for</a:t>
            </a:r>
            <a:r>
              <a:rPr sz="1250" i="1" spc="36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protection</a:t>
            </a:r>
            <a:r>
              <a:rPr sz="1250" i="1" spc="34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against</a:t>
            </a:r>
            <a:r>
              <a:rPr sz="1250" i="1" spc="35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ionising</a:t>
            </a:r>
            <a:endParaRPr sz="1250">
              <a:latin typeface="Comic Sans MS"/>
              <a:cs typeface="Comic Sans MS"/>
            </a:endParaRPr>
          </a:p>
          <a:p>
            <a:pPr marL="355600" marR="5080" algn="just">
              <a:lnSpc>
                <a:spcPct val="111400"/>
              </a:lnSpc>
              <a:spcBef>
                <a:spcPts val="10"/>
              </a:spcBef>
            </a:pPr>
            <a:r>
              <a:rPr sz="1250" i="1" spc="-25" dirty="0">
                <a:latin typeface="Comic Sans MS"/>
                <a:cs typeface="Comic Sans MS"/>
              </a:rPr>
              <a:t>radiations </a:t>
            </a:r>
            <a:r>
              <a:rPr sz="1250" i="1" spc="-35" dirty="0">
                <a:latin typeface="Comic Sans MS"/>
                <a:cs typeface="Comic Sans MS"/>
              </a:rPr>
              <a:t>and</a:t>
            </a:r>
            <a:r>
              <a:rPr sz="1250" i="1" spc="-3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also </a:t>
            </a:r>
            <a:r>
              <a:rPr sz="1250" i="1" spc="-30" dirty="0">
                <a:latin typeface="Comic Sans MS"/>
                <a:cs typeface="Comic Sans MS"/>
              </a:rPr>
              <a:t>collective equipment for radiation protection </a:t>
            </a:r>
            <a:r>
              <a:rPr sz="1250" i="1" spc="-35" dirty="0">
                <a:latin typeface="Comic Sans MS"/>
                <a:cs typeface="Comic Sans MS"/>
              </a:rPr>
              <a:t>and</a:t>
            </a:r>
            <a:r>
              <a:rPr sz="1250" i="1" spc="30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equipment 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for </a:t>
            </a:r>
            <a:r>
              <a:rPr sz="1250" i="1" spc="-25" dirty="0">
                <a:latin typeface="Comic Sans MS"/>
                <a:cs typeface="Comic Sans MS"/>
              </a:rPr>
              <a:t>radiation </a:t>
            </a:r>
            <a:r>
              <a:rPr sz="1250" i="1" spc="-30" dirty="0">
                <a:latin typeface="Comic Sans MS"/>
                <a:cs typeface="Comic Sans MS"/>
              </a:rPr>
              <a:t>monitoring. </a:t>
            </a:r>
            <a:r>
              <a:rPr sz="1250" i="1" spc="-25" dirty="0">
                <a:latin typeface="Comic Sans MS"/>
                <a:cs typeface="Comic Sans MS"/>
              </a:rPr>
              <a:t>Also, </a:t>
            </a:r>
            <a:r>
              <a:rPr sz="1250" i="1" spc="-30" dirty="0">
                <a:latin typeface="Comic Sans MS"/>
                <a:cs typeface="Comic Sans MS"/>
              </a:rPr>
              <a:t>you can find the necessary equipment to provide </a:t>
            </a:r>
            <a:r>
              <a:rPr sz="1250" i="1" spc="-25" dirty="0">
                <a:latin typeface="Comic Sans MS"/>
                <a:cs typeface="Comic Sans MS"/>
              </a:rPr>
              <a:t> radiological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safety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against</a:t>
            </a:r>
            <a:r>
              <a:rPr sz="1250" i="1" spc="-25" dirty="0">
                <a:latin typeface="Comic Sans MS"/>
                <a:cs typeface="Comic Sans MS"/>
              </a:rPr>
              <a:t> normal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and</a:t>
            </a:r>
            <a:r>
              <a:rPr sz="1250" i="1" spc="-30" dirty="0">
                <a:latin typeface="Comic Sans MS"/>
                <a:cs typeface="Comic Sans MS"/>
              </a:rPr>
              <a:t> potential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exposure</a:t>
            </a:r>
            <a:r>
              <a:rPr sz="1250" i="1" spc="-25" dirty="0">
                <a:latin typeface="Comic Sans MS"/>
                <a:cs typeface="Comic Sans MS"/>
              </a:rPr>
              <a:t> (gate,</a:t>
            </a:r>
            <a:r>
              <a:rPr sz="1250" i="1" spc="3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locker, 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healthcare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point,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decontamination</a:t>
            </a:r>
            <a:r>
              <a:rPr sz="1250" i="1" spc="-25" dirty="0">
                <a:latin typeface="Comic Sans MS"/>
                <a:cs typeface="Comic Sans MS"/>
              </a:rPr>
              <a:t> options,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radiation</a:t>
            </a:r>
            <a:r>
              <a:rPr sz="1250" i="1" spc="3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protection</a:t>
            </a:r>
            <a:r>
              <a:rPr sz="1250" i="1" spc="3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means, </a:t>
            </a:r>
            <a:r>
              <a:rPr sz="1250" i="1" spc="-36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dosimetric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devices,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safety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systems,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etc.);</a:t>
            </a:r>
            <a:endParaRPr sz="1250">
              <a:latin typeface="Comic Sans MS"/>
              <a:cs typeface="Comic Sans MS"/>
            </a:endParaRPr>
          </a:p>
          <a:p>
            <a:pPr marL="355600" marR="13335" indent="-343535" algn="just">
              <a:lnSpc>
                <a:spcPct val="111200"/>
              </a:lnSpc>
              <a:spcBef>
                <a:spcPts val="10"/>
              </a:spcBef>
              <a:buClr>
                <a:srgbClr val="365F91"/>
              </a:buClr>
              <a:buSzPct val="96000"/>
              <a:buFont typeface="Wingdings"/>
              <a:buChar char=""/>
              <a:tabLst>
                <a:tab pos="356235" algn="l"/>
              </a:tabLst>
            </a:pPr>
            <a:r>
              <a:rPr sz="1250" i="1" spc="-30" dirty="0">
                <a:latin typeface="Comic Sans MS"/>
                <a:cs typeface="Comic Sans MS"/>
              </a:rPr>
              <a:t>Permanently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provides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both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monitoring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of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work</a:t>
            </a:r>
            <a:r>
              <a:rPr sz="1250" i="1" spc="-30" dirty="0">
                <a:latin typeface="Comic Sans MS"/>
                <a:cs typeface="Comic Sans MS"/>
              </a:rPr>
              <a:t> environment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and</a:t>
            </a:r>
            <a:r>
              <a:rPr sz="1250" i="1" spc="-3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the </a:t>
            </a:r>
            <a:r>
              <a:rPr sz="1250" i="1" spc="-36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monitoring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of</a:t>
            </a:r>
            <a:r>
              <a:rPr sz="1250" i="1" spc="-25" dirty="0">
                <a:latin typeface="Comic Sans MS"/>
                <a:cs typeface="Comic Sans MS"/>
              </a:rPr>
              <a:t> radioactivity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in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environment;</a:t>
            </a:r>
            <a:endParaRPr sz="1250">
              <a:latin typeface="Comic Sans MS"/>
              <a:cs typeface="Comic Sans MS"/>
            </a:endParaRPr>
          </a:p>
          <a:p>
            <a:pPr marL="355600" indent="-343535" algn="just">
              <a:lnSpc>
                <a:spcPct val="100000"/>
              </a:lnSpc>
              <a:spcBef>
                <a:spcPts val="170"/>
              </a:spcBef>
              <a:buClr>
                <a:srgbClr val="365F91"/>
              </a:buClr>
              <a:buSzPct val="96000"/>
              <a:buFont typeface="Wingdings"/>
              <a:buChar char=""/>
              <a:tabLst>
                <a:tab pos="356235" algn="l"/>
              </a:tabLst>
            </a:pPr>
            <a:r>
              <a:rPr sz="1250" i="1" spc="-35" dirty="0">
                <a:latin typeface="Comic Sans MS"/>
                <a:cs typeface="Comic Sans MS"/>
              </a:rPr>
              <a:t>Has</a:t>
            </a:r>
            <a:r>
              <a:rPr sz="1250" i="1" spc="66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laboratories</a:t>
            </a:r>
            <a:r>
              <a:rPr sz="1250" i="1" spc="66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notified</a:t>
            </a:r>
            <a:r>
              <a:rPr sz="1250" i="1" spc="66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by</a:t>
            </a:r>
            <a:r>
              <a:rPr sz="1250" i="1" spc="660" dirty="0">
                <a:latin typeface="Comic Sans MS"/>
                <a:cs typeface="Comic Sans MS"/>
              </a:rPr>
              <a:t> </a:t>
            </a:r>
            <a:r>
              <a:rPr sz="1250" i="1" spc="-40" dirty="0">
                <a:latin typeface="Comic Sans MS"/>
                <a:cs typeface="Comic Sans MS"/>
              </a:rPr>
              <a:t>CNCAN</a:t>
            </a:r>
            <a:r>
              <a:rPr sz="1250" i="1" spc="66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for</a:t>
            </a:r>
            <a:r>
              <a:rPr sz="1250" i="1" spc="67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personal</a:t>
            </a:r>
            <a:r>
              <a:rPr sz="1250" i="1" spc="65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dosimetric</a:t>
            </a:r>
            <a:r>
              <a:rPr sz="1250" i="1" spc="65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monitoring</a:t>
            </a:r>
            <a:endParaRPr sz="1250">
              <a:latin typeface="Comic Sans MS"/>
              <a:cs typeface="Comic Sans MS"/>
            </a:endParaRPr>
          </a:p>
          <a:p>
            <a:pPr marL="355600" marR="8255" algn="just">
              <a:lnSpc>
                <a:spcPct val="111200"/>
              </a:lnSpc>
              <a:spcBef>
                <a:spcPts val="10"/>
              </a:spcBef>
            </a:pPr>
            <a:r>
              <a:rPr sz="1250" i="1" spc="-30" dirty="0">
                <a:latin typeface="Comic Sans MS"/>
                <a:cs typeface="Comic Sans MS"/>
              </a:rPr>
              <a:t>activities of </a:t>
            </a:r>
            <a:r>
              <a:rPr sz="1250" i="1" spc="-25" dirty="0">
                <a:latin typeface="Comic Sans MS"/>
                <a:cs typeface="Comic Sans MS"/>
              </a:rPr>
              <a:t>external </a:t>
            </a:r>
            <a:r>
              <a:rPr sz="1250" i="1" spc="-30" dirty="0">
                <a:latin typeface="Comic Sans MS"/>
                <a:cs typeface="Comic Sans MS"/>
              </a:rPr>
              <a:t>exposure </a:t>
            </a:r>
            <a:r>
              <a:rPr sz="1250" i="1" spc="-35" dirty="0">
                <a:latin typeface="Comic Sans MS"/>
                <a:cs typeface="Comic Sans MS"/>
              </a:rPr>
              <a:t>and </a:t>
            </a:r>
            <a:r>
              <a:rPr sz="1250" i="1" spc="-30" dirty="0">
                <a:latin typeface="Comic Sans MS"/>
                <a:cs typeface="Comic Sans MS"/>
              </a:rPr>
              <a:t>internal contamination of </a:t>
            </a:r>
            <a:r>
              <a:rPr sz="1250" i="1" spc="-25" dirty="0">
                <a:latin typeface="Comic Sans MS"/>
                <a:cs typeface="Comic Sans MS"/>
              </a:rPr>
              <a:t>the personnel, </a:t>
            </a:r>
            <a:r>
              <a:rPr sz="1250" i="1" spc="-30" dirty="0">
                <a:latin typeface="Comic Sans MS"/>
                <a:cs typeface="Comic Sans MS"/>
              </a:rPr>
              <a:t>with 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dosimetric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film,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thermo-luminescent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dosimeter</a:t>
            </a:r>
            <a:r>
              <a:rPr sz="1250" i="1" spc="-3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and</a:t>
            </a:r>
            <a:r>
              <a:rPr sz="1250" i="1" spc="-30" dirty="0">
                <a:latin typeface="Comic Sans MS"/>
                <a:cs typeface="Comic Sans MS"/>
              </a:rPr>
              <a:t> human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body</a:t>
            </a:r>
            <a:r>
              <a:rPr sz="1250" i="1" spc="-30" dirty="0">
                <a:latin typeface="Comic Sans MS"/>
                <a:cs typeface="Comic Sans MS"/>
              </a:rPr>
              <a:t> counter, 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estimating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dose</a:t>
            </a:r>
            <a:r>
              <a:rPr sz="1250" i="1" spc="-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equivalent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and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actual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doses;</a:t>
            </a:r>
            <a:endParaRPr sz="1250">
              <a:latin typeface="Comic Sans MS"/>
              <a:cs typeface="Comic Sans MS"/>
            </a:endParaRPr>
          </a:p>
          <a:p>
            <a:pPr marL="355600" marR="8890" indent="-343535" algn="just">
              <a:lnSpc>
                <a:spcPct val="111200"/>
              </a:lnSpc>
              <a:spcBef>
                <a:spcPts val="15"/>
              </a:spcBef>
              <a:buClr>
                <a:srgbClr val="365F91"/>
              </a:buClr>
              <a:buSzPct val="96000"/>
              <a:buFont typeface="Wingdings"/>
              <a:buChar char=""/>
              <a:tabLst>
                <a:tab pos="356235" algn="l"/>
              </a:tabLst>
            </a:pPr>
            <a:r>
              <a:rPr sz="1250" i="1" spc="-30" dirty="0">
                <a:latin typeface="Comic Sans MS"/>
                <a:cs typeface="Comic Sans MS"/>
              </a:rPr>
              <a:t>Provides the safe </a:t>
            </a:r>
            <a:r>
              <a:rPr sz="1250" i="1" spc="-35" dirty="0">
                <a:latin typeface="Comic Sans MS"/>
                <a:cs typeface="Comic Sans MS"/>
              </a:rPr>
              <a:t>management </a:t>
            </a:r>
            <a:r>
              <a:rPr sz="1250" i="1" spc="-30" dirty="0">
                <a:latin typeface="Comic Sans MS"/>
                <a:cs typeface="Comic Sans MS"/>
              </a:rPr>
              <a:t>of institutional </a:t>
            </a:r>
            <a:r>
              <a:rPr sz="1250" i="1" spc="-25" dirty="0">
                <a:latin typeface="Comic Sans MS"/>
                <a:cs typeface="Comic Sans MS"/>
              </a:rPr>
              <a:t>radioactive </a:t>
            </a:r>
            <a:r>
              <a:rPr sz="1250" i="1" spc="-30" dirty="0">
                <a:latin typeface="Comic Sans MS"/>
                <a:cs typeface="Comic Sans MS"/>
              </a:rPr>
              <a:t>waste resulting </a:t>
            </a:r>
            <a:r>
              <a:rPr sz="1250" i="1" spc="-35" dirty="0">
                <a:latin typeface="Comic Sans MS"/>
                <a:cs typeface="Comic Sans MS"/>
              </a:rPr>
              <a:t>from </a:t>
            </a:r>
            <a:r>
              <a:rPr sz="1250" i="1" spc="-30" dirty="0">
                <a:latin typeface="Comic Sans MS"/>
                <a:cs typeface="Comic Sans MS"/>
              </a:rPr>
              <a:t> the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activities</a:t>
            </a:r>
            <a:r>
              <a:rPr sz="1250" i="1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performs</a:t>
            </a:r>
            <a:r>
              <a:rPr sz="1250" i="1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in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accordance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with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regulatory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requirements;</a:t>
            </a:r>
            <a:endParaRPr sz="1250">
              <a:latin typeface="Comic Sans MS"/>
              <a:cs typeface="Comic Sans MS"/>
            </a:endParaRPr>
          </a:p>
          <a:p>
            <a:pPr marL="355600" indent="-343535" algn="just">
              <a:lnSpc>
                <a:spcPct val="100000"/>
              </a:lnSpc>
              <a:spcBef>
                <a:spcPts val="165"/>
              </a:spcBef>
              <a:buClr>
                <a:srgbClr val="365F91"/>
              </a:buClr>
              <a:buSzPct val="96000"/>
              <a:buFont typeface="Wingdings"/>
              <a:buChar char=""/>
              <a:tabLst>
                <a:tab pos="356235" algn="l"/>
              </a:tabLst>
            </a:pPr>
            <a:r>
              <a:rPr sz="1250" i="1" spc="-30" dirty="0">
                <a:latin typeface="Comic Sans MS"/>
                <a:cs typeface="Comic Sans MS"/>
              </a:rPr>
              <a:t>Provides</a:t>
            </a:r>
            <a:r>
              <a:rPr sz="1250" i="1" spc="6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7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proper</a:t>
            </a:r>
            <a:r>
              <a:rPr sz="1250" i="1" spc="7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training</a:t>
            </a:r>
            <a:r>
              <a:rPr sz="1250" i="1" spc="6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of</a:t>
            </a:r>
            <a:r>
              <a:rPr sz="1250" i="1" spc="8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professionally</a:t>
            </a:r>
            <a:r>
              <a:rPr sz="1250" i="1" spc="7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exposed</a:t>
            </a:r>
            <a:r>
              <a:rPr sz="1250" i="1" spc="7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personnel,</a:t>
            </a:r>
            <a:r>
              <a:rPr sz="1250" i="1" spc="6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in</a:t>
            </a:r>
            <a:r>
              <a:rPr sz="1250" i="1" spc="5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70" dirty="0">
                <a:latin typeface="Comic Sans MS"/>
                <a:cs typeface="Comic Sans MS"/>
              </a:rPr>
              <a:t> </a:t>
            </a:r>
            <a:r>
              <a:rPr sz="1250" i="1" spc="-20" dirty="0">
                <a:latin typeface="Comic Sans MS"/>
                <a:cs typeface="Comic Sans MS"/>
              </a:rPr>
              <a:t>field</a:t>
            </a:r>
            <a:r>
              <a:rPr sz="1250" i="1" spc="6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of</a:t>
            </a:r>
            <a:endParaRPr sz="1250">
              <a:latin typeface="Comic Sans MS"/>
              <a:cs typeface="Comic Sans MS"/>
            </a:endParaRPr>
          </a:p>
          <a:p>
            <a:pPr marL="355600" marR="5080" algn="just">
              <a:lnSpc>
                <a:spcPct val="111500"/>
              </a:lnSpc>
              <a:spcBef>
                <a:spcPts val="10"/>
              </a:spcBef>
            </a:pPr>
            <a:r>
              <a:rPr sz="1250" i="1" spc="-25" dirty="0">
                <a:latin typeface="Comic Sans MS"/>
                <a:cs typeface="Comic Sans MS"/>
              </a:rPr>
              <a:t>radiological</a:t>
            </a:r>
            <a:r>
              <a:rPr sz="1250" i="1" spc="9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safety</a:t>
            </a:r>
            <a:r>
              <a:rPr sz="1250" i="1" spc="10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and</a:t>
            </a:r>
            <a:r>
              <a:rPr sz="1250" i="1" spc="11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maintains</a:t>
            </a:r>
            <a:r>
              <a:rPr sz="1250" i="1" spc="10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11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level</a:t>
            </a:r>
            <a:r>
              <a:rPr sz="1250" i="1" spc="8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of</a:t>
            </a:r>
            <a:r>
              <a:rPr sz="1250" i="1" spc="10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training</a:t>
            </a:r>
            <a:r>
              <a:rPr sz="1250" i="1" spc="10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and</a:t>
            </a:r>
            <a:r>
              <a:rPr sz="1250" i="1" spc="11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technical</a:t>
            </a:r>
            <a:r>
              <a:rPr sz="1250" i="1" spc="9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competence </a:t>
            </a:r>
            <a:r>
              <a:rPr sz="1250" i="1" spc="-36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of the </a:t>
            </a:r>
            <a:r>
              <a:rPr sz="1250" i="1" spc="-25" dirty="0">
                <a:latin typeface="Comic Sans MS"/>
                <a:cs typeface="Comic Sans MS"/>
              </a:rPr>
              <a:t>entire </a:t>
            </a:r>
            <a:r>
              <a:rPr sz="1250" i="1" spc="-30" dirty="0">
                <a:latin typeface="Comic Sans MS"/>
                <a:cs typeface="Comic Sans MS"/>
              </a:rPr>
              <a:t>personnel, through </a:t>
            </a:r>
            <a:r>
              <a:rPr sz="1250" i="1" spc="-35" dirty="0">
                <a:latin typeface="Comic Sans MS"/>
                <a:cs typeface="Comic Sans MS"/>
              </a:rPr>
              <a:t>both </a:t>
            </a:r>
            <a:r>
              <a:rPr sz="1250" i="1" spc="-30" dirty="0">
                <a:latin typeface="Comic Sans MS"/>
                <a:cs typeface="Comic Sans MS"/>
              </a:rPr>
              <a:t>adequate </a:t>
            </a:r>
            <a:r>
              <a:rPr sz="1250" i="1" spc="-25" dirty="0">
                <a:latin typeface="Comic Sans MS"/>
                <a:cs typeface="Comic Sans MS"/>
              </a:rPr>
              <a:t>training </a:t>
            </a:r>
            <a:r>
              <a:rPr sz="1250" i="1" spc="-35" dirty="0">
                <a:latin typeface="Comic Sans MS"/>
                <a:cs typeface="Comic Sans MS"/>
              </a:rPr>
              <a:t>programs </a:t>
            </a:r>
            <a:r>
              <a:rPr sz="1250" i="1" spc="-30" dirty="0">
                <a:latin typeface="Comic Sans MS"/>
                <a:cs typeface="Comic Sans MS"/>
              </a:rPr>
              <a:t>organised </a:t>
            </a:r>
            <a:r>
              <a:rPr sz="1250" i="1" spc="-25" dirty="0">
                <a:latin typeface="Comic Sans MS"/>
                <a:cs typeface="Comic Sans MS"/>
              </a:rPr>
              <a:t>at 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department </a:t>
            </a:r>
            <a:r>
              <a:rPr sz="1250" i="1" spc="-35" dirty="0">
                <a:latin typeface="Comic Sans MS"/>
                <a:cs typeface="Comic Sans MS"/>
              </a:rPr>
              <a:t>and </a:t>
            </a:r>
            <a:r>
              <a:rPr sz="1250" i="1" spc="-25" dirty="0">
                <a:latin typeface="Comic Sans MS"/>
                <a:cs typeface="Comic Sans MS"/>
              </a:rPr>
              <a:t>institute level </a:t>
            </a:r>
            <a:r>
              <a:rPr sz="1250" i="1" spc="-35" dirty="0">
                <a:latin typeface="Comic Sans MS"/>
                <a:cs typeface="Comic Sans MS"/>
              </a:rPr>
              <a:t>and </a:t>
            </a:r>
            <a:r>
              <a:rPr sz="1250" i="1" spc="-30" dirty="0">
                <a:latin typeface="Comic Sans MS"/>
                <a:cs typeface="Comic Sans MS"/>
              </a:rPr>
              <a:t>permanent participation </a:t>
            </a:r>
            <a:r>
              <a:rPr sz="1250" i="1" spc="-20" dirty="0">
                <a:latin typeface="Comic Sans MS"/>
                <a:cs typeface="Comic Sans MS"/>
              </a:rPr>
              <a:t>in </a:t>
            </a:r>
            <a:r>
              <a:rPr sz="1250" i="1" spc="-35" dirty="0">
                <a:latin typeface="Comic Sans MS"/>
                <a:cs typeface="Comic Sans MS"/>
              </a:rPr>
              <a:t>CNCAN </a:t>
            </a:r>
            <a:r>
              <a:rPr sz="1250" i="1" spc="-30" dirty="0">
                <a:latin typeface="Comic Sans MS"/>
                <a:cs typeface="Comic Sans MS"/>
              </a:rPr>
              <a:t>authorized </a:t>
            </a:r>
            <a:r>
              <a:rPr sz="1250" i="1" spc="-25" dirty="0">
                <a:latin typeface="Comic Sans MS"/>
                <a:cs typeface="Comic Sans MS"/>
              </a:rPr>
              <a:t> courses,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international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conferences,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workshops,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seminars,</a:t>
            </a:r>
            <a:r>
              <a:rPr sz="1250" i="1" spc="1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etc.;</a:t>
            </a:r>
            <a:endParaRPr sz="1250">
              <a:latin typeface="Comic Sans MS"/>
              <a:cs typeface="Comic Sans MS"/>
            </a:endParaRPr>
          </a:p>
          <a:p>
            <a:pPr marL="355600" marR="9525" indent="-343535" algn="just">
              <a:lnSpc>
                <a:spcPts val="1680"/>
              </a:lnSpc>
              <a:spcBef>
                <a:spcPts val="75"/>
              </a:spcBef>
              <a:buClr>
                <a:srgbClr val="365F91"/>
              </a:buClr>
              <a:buSzPct val="96000"/>
              <a:buFont typeface="Wingdings"/>
              <a:buChar char=""/>
              <a:tabLst>
                <a:tab pos="356235" algn="l"/>
              </a:tabLst>
            </a:pPr>
            <a:r>
              <a:rPr sz="1250" i="1" spc="-25" dirty="0">
                <a:latin typeface="Comic Sans MS"/>
                <a:cs typeface="Comic Sans MS"/>
              </a:rPr>
              <a:t>Classifies </a:t>
            </a:r>
            <a:r>
              <a:rPr sz="1250" i="1" spc="-30" dirty="0">
                <a:latin typeface="Comic Sans MS"/>
                <a:cs typeface="Comic Sans MS"/>
              </a:rPr>
              <a:t>working places depending on the </a:t>
            </a:r>
            <a:r>
              <a:rPr sz="1250" i="1" spc="-25" dirty="0">
                <a:latin typeface="Comic Sans MS"/>
                <a:cs typeface="Comic Sans MS"/>
              </a:rPr>
              <a:t>radiological risk, </a:t>
            </a:r>
            <a:r>
              <a:rPr sz="1250" i="1" spc="-30" dirty="0">
                <a:latin typeface="Comic Sans MS"/>
                <a:cs typeface="Comic Sans MS"/>
              </a:rPr>
              <a:t>according to </a:t>
            </a:r>
            <a:r>
              <a:rPr sz="1250" i="1" spc="-35" dirty="0">
                <a:latin typeface="Comic Sans MS"/>
                <a:cs typeface="Comic Sans MS"/>
              </a:rPr>
              <a:t>the </a:t>
            </a:r>
            <a:r>
              <a:rPr sz="1250" i="1" spc="-3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specific criteria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established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by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CNCAN;</a:t>
            </a:r>
            <a:endParaRPr sz="1250">
              <a:latin typeface="Comic Sans MS"/>
              <a:cs typeface="Comic Sans MS"/>
            </a:endParaRPr>
          </a:p>
          <a:p>
            <a:pPr marL="355600" indent="-343535" algn="just">
              <a:lnSpc>
                <a:spcPct val="100000"/>
              </a:lnSpc>
              <a:spcBef>
                <a:spcPts val="85"/>
              </a:spcBef>
              <a:buClr>
                <a:srgbClr val="365F91"/>
              </a:buClr>
              <a:buSzPct val="96000"/>
              <a:buFont typeface="Wingdings"/>
              <a:buChar char=""/>
              <a:tabLst>
                <a:tab pos="356235" algn="l"/>
              </a:tabLst>
            </a:pPr>
            <a:r>
              <a:rPr sz="1250" i="1" spc="-30" dirty="0">
                <a:latin typeface="Comic Sans MS"/>
                <a:cs typeface="Comic Sans MS"/>
              </a:rPr>
              <a:t>Performs</a:t>
            </a:r>
            <a:r>
              <a:rPr sz="1250" i="1" spc="204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20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classification</a:t>
            </a:r>
            <a:r>
              <a:rPr sz="1250" i="1" spc="20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on</a:t>
            </a:r>
            <a:r>
              <a:rPr sz="1250" i="1" spc="20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categories</a:t>
            </a:r>
            <a:r>
              <a:rPr sz="1250" i="1" spc="19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of</a:t>
            </a:r>
            <a:r>
              <a:rPr sz="1250" i="1" spc="20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radiological</a:t>
            </a:r>
            <a:r>
              <a:rPr sz="1250" i="1" spc="19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risk</a:t>
            </a:r>
            <a:r>
              <a:rPr sz="1250" i="1" spc="21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of</a:t>
            </a:r>
            <a:r>
              <a:rPr sz="1250" i="1" spc="24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professionally</a:t>
            </a:r>
            <a:endParaRPr sz="1250">
              <a:latin typeface="Comic Sans MS"/>
              <a:cs typeface="Comic Sans MS"/>
            </a:endParaRPr>
          </a:p>
          <a:p>
            <a:pPr marL="355600" marR="10160" algn="just">
              <a:lnSpc>
                <a:spcPts val="1680"/>
              </a:lnSpc>
              <a:spcBef>
                <a:spcPts val="75"/>
              </a:spcBef>
            </a:pPr>
            <a:r>
              <a:rPr sz="1250" i="1" spc="-30" dirty="0">
                <a:latin typeface="Comic Sans MS"/>
                <a:cs typeface="Comic Sans MS"/>
              </a:rPr>
              <a:t>exposed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persons,</a:t>
            </a:r>
            <a:r>
              <a:rPr sz="1250" i="1" spc="-25" dirty="0">
                <a:latin typeface="Comic Sans MS"/>
                <a:cs typeface="Comic Sans MS"/>
              </a:rPr>
              <a:t> in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accordance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with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-25" dirty="0">
                <a:latin typeface="Comic Sans MS"/>
                <a:cs typeface="Comic Sans MS"/>
              </a:rPr>
              <a:t> legal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and</a:t>
            </a:r>
            <a:r>
              <a:rPr sz="1250" i="1" spc="-25" dirty="0">
                <a:latin typeface="Comic Sans MS"/>
                <a:cs typeface="Comic Sans MS"/>
              </a:rPr>
              <a:t> regulatory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requirements </a:t>
            </a:r>
            <a:r>
              <a:rPr sz="1250" i="1" spc="-25" dirty="0">
                <a:latin typeface="Comic Sans MS"/>
                <a:cs typeface="Comic Sans MS"/>
              </a:rPr>
              <a:t> applicable;</a:t>
            </a:r>
            <a:endParaRPr sz="1250">
              <a:latin typeface="Comic Sans MS"/>
              <a:cs typeface="Comic Sans MS"/>
            </a:endParaRPr>
          </a:p>
          <a:p>
            <a:pPr marL="355600" indent="-343535" algn="just">
              <a:lnSpc>
                <a:spcPct val="100000"/>
              </a:lnSpc>
              <a:spcBef>
                <a:spcPts val="80"/>
              </a:spcBef>
              <a:buClr>
                <a:srgbClr val="365F91"/>
              </a:buClr>
              <a:buSzPct val="96000"/>
              <a:buFont typeface="Wingdings"/>
              <a:buChar char=""/>
              <a:tabLst>
                <a:tab pos="356235" algn="l"/>
              </a:tabLst>
            </a:pPr>
            <a:r>
              <a:rPr sz="1250" i="1" spc="-30" dirty="0">
                <a:latin typeface="Comic Sans MS"/>
                <a:cs typeface="Comic Sans MS"/>
              </a:rPr>
              <a:t>has</a:t>
            </a:r>
            <a:r>
              <a:rPr sz="1250" i="1" spc="15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implemented</a:t>
            </a:r>
            <a:r>
              <a:rPr sz="1250" i="1" spc="16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control</a:t>
            </a:r>
            <a:r>
              <a:rPr sz="1250" i="1" spc="14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and</a:t>
            </a:r>
            <a:r>
              <a:rPr sz="1250" i="1" spc="16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surveillance</a:t>
            </a:r>
            <a:r>
              <a:rPr sz="1250" i="1" spc="17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measures</a:t>
            </a:r>
            <a:r>
              <a:rPr sz="1250" i="1" spc="15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adapted</a:t>
            </a:r>
            <a:r>
              <a:rPr sz="1250" i="1" spc="16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to</a:t>
            </a:r>
            <a:r>
              <a:rPr sz="1250" i="1" spc="14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different</a:t>
            </a:r>
            <a:r>
              <a:rPr sz="1250" i="1" spc="15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areas</a:t>
            </a:r>
            <a:endParaRPr sz="1250">
              <a:latin typeface="Comic Sans MS"/>
              <a:cs typeface="Comic Sans MS"/>
            </a:endParaRPr>
          </a:p>
          <a:p>
            <a:pPr marL="355600" algn="just">
              <a:lnSpc>
                <a:spcPct val="100000"/>
              </a:lnSpc>
              <a:spcBef>
                <a:spcPts val="170"/>
              </a:spcBef>
            </a:pPr>
            <a:r>
              <a:rPr sz="1250" i="1" spc="-35" dirty="0">
                <a:latin typeface="Comic Sans MS"/>
                <a:cs typeface="Comic Sans MS"/>
              </a:rPr>
              <a:t>and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work</a:t>
            </a:r>
            <a:r>
              <a:rPr sz="1250" i="1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conditions,</a:t>
            </a:r>
            <a:r>
              <a:rPr sz="1250" i="1" spc="-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including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-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ones</a:t>
            </a:r>
            <a:r>
              <a:rPr sz="1250" i="1" spc="-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of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personal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surveillance,</a:t>
            </a:r>
            <a:r>
              <a:rPr sz="1250" i="1" spc="-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when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required;</a:t>
            </a:r>
            <a:endParaRPr sz="1250">
              <a:latin typeface="Comic Sans MS"/>
              <a:cs typeface="Comic Sans MS"/>
            </a:endParaRPr>
          </a:p>
          <a:p>
            <a:pPr marL="355600" marR="6985" indent="-343535" algn="just">
              <a:lnSpc>
                <a:spcPct val="111200"/>
              </a:lnSpc>
              <a:spcBef>
                <a:spcPts val="10"/>
              </a:spcBef>
              <a:buClr>
                <a:srgbClr val="365F91"/>
              </a:buClr>
              <a:buSzPct val="96000"/>
              <a:buFont typeface="Wingdings"/>
              <a:buChar char=""/>
              <a:tabLst>
                <a:tab pos="356235" algn="l"/>
              </a:tabLst>
            </a:pPr>
            <a:r>
              <a:rPr sz="1250" i="1" spc="-30" dirty="0">
                <a:latin typeface="Comic Sans MS"/>
                <a:cs typeface="Comic Sans MS"/>
              </a:rPr>
              <a:t>monitors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exposure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to</a:t>
            </a:r>
            <a:r>
              <a:rPr sz="1250" i="1" spc="-25" dirty="0">
                <a:latin typeface="Comic Sans MS"/>
                <a:cs typeface="Comic Sans MS"/>
              </a:rPr>
              <a:t> radiation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in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case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of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accidental</a:t>
            </a:r>
            <a:r>
              <a:rPr sz="1250" i="1" spc="31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and</a:t>
            </a:r>
            <a:r>
              <a:rPr sz="1250" i="1" spc="30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emergency 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exposure;</a:t>
            </a:r>
            <a:endParaRPr sz="1250">
              <a:latin typeface="Comic Sans MS"/>
              <a:cs typeface="Comic Sans MS"/>
            </a:endParaRPr>
          </a:p>
          <a:p>
            <a:pPr marL="355600" marR="10160" indent="-343535" algn="just">
              <a:lnSpc>
                <a:spcPts val="1680"/>
              </a:lnSpc>
              <a:spcBef>
                <a:spcPts val="75"/>
              </a:spcBef>
              <a:buClr>
                <a:srgbClr val="365F91"/>
              </a:buClr>
              <a:buSzPct val="96000"/>
              <a:buFont typeface="Wingdings"/>
              <a:buChar char=""/>
              <a:tabLst>
                <a:tab pos="356235" algn="l"/>
              </a:tabLst>
            </a:pPr>
            <a:r>
              <a:rPr sz="1250" i="1" spc="-25" dirty="0">
                <a:latin typeface="Comic Sans MS"/>
                <a:cs typeface="Comic Sans MS"/>
              </a:rPr>
              <a:t>in </a:t>
            </a:r>
            <a:r>
              <a:rPr sz="1250" i="1" spc="-30" dirty="0">
                <a:latin typeface="Comic Sans MS"/>
                <a:cs typeface="Comic Sans MS"/>
              </a:rPr>
              <a:t>case of contamination, </a:t>
            </a:r>
            <a:r>
              <a:rPr sz="1250" i="1" spc="-25" dirty="0">
                <a:latin typeface="Comic Sans MS"/>
                <a:cs typeface="Comic Sans MS"/>
              </a:rPr>
              <a:t>it </a:t>
            </a:r>
            <a:r>
              <a:rPr sz="1250" i="1" spc="-30" dirty="0">
                <a:latin typeface="Comic Sans MS"/>
                <a:cs typeface="Comic Sans MS"/>
              </a:rPr>
              <a:t>has </a:t>
            </a:r>
            <a:r>
              <a:rPr sz="1250" i="1" spc="-35" dirty="0">
                <a:latin typeface="Comic Sans MS"/>
                <a:cs typeface="Comic Sans MS"/>
              </a:rPr>
              <a:t>the </a:t>
            </a:r>
            <a:r>
              <a:rPr sz="1250" i="1" spc="-30" dirty="0">
                <a:latin typeface="Comic Sans MS"/>
                <a:cs typeface="Comic Sans MS"/>
              </a:rPr>
              <a:t>procedures </a:t>
            </a:r>
            <a:r>
              <a:rPr sz="1250" i="1" spc="-35" dirty="0">
                <a:latin typeface="Comic Sans MS"/>
                <a:cs typeface="Comic Sans MS"/>
              </a:rPr>
              <a:t>and </a:t>
            </a:r>
            <a:r>
              <a:rPr sz="1250" i="1" spc="-30" dirty="0">
                <a:latin typeface="Comic Sans MS"/>
                <a:cs typeface="Comic Sans MS"/>
              </a:rPr>
              <a:t>necessary infrastructure </a:t>
            </a:r>
            <a:r>
              <a:rPr sz="1250" i="1" spc="-35" dirty="0">
                <a:latin typeface="Comic Sans MS"/>
                <a:cs typeface="Comic Sans MS"/>
              </a:rPr>
              <a:t>for </a:t>
            </a:r>
            <a:r>
              <a:rPr sz="1250" i="1" spc="-30" dirty="0">
                <a:latin typeface="Comic Sans MS"/>
                <a:cs typeface="Comic Sans MS"/>
              </a:rPr>
              <a:t> decontamination.</a:t>
            </a:r>
            <a:endParaRPr sz="1250">
              <a:latin typeface="Comic Sans MS"/>
              <a:cs typeface="Comic Sans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27269" y="541019"/>
            <a:ext cx="1190523" cy="106362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04800" y="304774"/>
            <a:ext cx="6951345" cy="10084435"/>
            <a:chOff x="304800" y="304774"/>
            <a:chExt cx="6951345" cy="10084435"/>
          </a:xfrm>
        </p:grpSpPr>
        <p:sp>
          <p:nvSpPr>
            <p:cNvPr id="5" name="object 5"/>
            <p:cNvSpPr/>
            <p:nvPr/>
          </p:nvSpPr>
          <p:spPr>
            <a:xfrm>
              <a:off x="344728" y="10162031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452" y="129235"/>
                  </a:moveTo>
                  <a:lnTo>
                    <a:pt x="58204" y="129235"/>
                  </a:lnTo>
                  <a:lnTo>
                    <a:pt x="58204" y="0"/>
                  </a:lnTo>
                  <a:lnTo>
                    <a:pt x="0" y="0"/>
                  </a:lnTo>
                  <a:lnTo>
                    <a:pt x="0" y="129235"/>
                  </a:lnTo>
                  <a:lnTo>
                    <a:pt x="0" y="187452"/>
                  </a:lnTo>
                  <a:lnTo>
                    <a:pt x="58204" y="187452"/>
                  </a:lnTo>
                  <a:lnTo>
                    <a:pt x="187452" y="187452"/>
                  </a:lnTo>
                  <a:lnTo>
                    <a:pt x="187452" y="129235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4800" y="10162031"/>
              <a:ext cx="227965" cy="227329"/>
            </a:xfrm>
            <a:custGeom>
              <a:avLst/>
              <a:gdLst/>
              <a:ahLst/>
              <a:cxnLst/>
              <a:rect l="l" t="t" r="r" b="b"/>
              <a:pathLst>
                <a:path w="227965" h="227329">
                  <a:moveTo>
                    <a:pt x="137769" y="29578"/>
                  </a:moveTo>
                  <a:lnTo>
                    <a:pt x="8534" y="29578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9578"/>
                  </a:lnTo>
                  <a:lnTo>
                    <a:pt x="0" y="38404"/>
                  </a:lnTo>
                  <a:lnTo>
                    <a:pt x="8534" y="38404"/>
                  </a:lnTo>
                  <a:lnTo>
                    <a:pt x="137769" y="38404"/>
                  </a:lnTo>
                  <a:lnTo>
                    <a:pt x="137769" y="29578"/>
                  </a:lnTo>
                  <a:close/>
                </a:path>
                <a:path w="227965" h="227329">
                  <a:moveTo>
                    <a:pt x="227380" y="218541"/>
                  </a:moveTo>
                  <a:lnTo>
                    <a:pt x="187756" y="218541"/>
                  </a:lnTo>
                  <a:lnTo>
                    <a:pt x="187756" y="88087"/>
                  </a:lnTo>
                  <a:lnTo>
                    <a:pt x="187756" y="79260"/>
                  </a:lnTo>
                  <a:lnTo>
                    <a:pt x="178917" y="79248"/>
                  </a:lnTo>
                  <a:lnTo>
                    <a:pt x="147828" y="79260"/>
                  </a:lnTo>
                  <a:lnTo>
                    <a:pt x="147828" y="29565"/>
                  </a:lnTo>
                  <a:lnTo>
                    <a:pt x="139293" y="29565"/>
                  </a:lnTo>
                  <a:lnTo>
                    <a:pt x="139293" y="79260"/>
                  </a:lnTo>
                  <a:lnTo>
                    <a:pt x="8534" y="79260"/>
                  </a:lnTo>
                  <a:lnTo>
                    <a:pt x="0" y="79248"/>
                  </a:lnTo>
                  <a:lnTo>
                    <a:pt x="0" y="88087"/>
                  </a:lnTo>
                  <a:lnTo>
                    <a:pt x="0" y="218541"/>
                  </a:lnTo>
                  <a:lnTo>
                    <a:pt x="0" y="227076"/>
                  </a:lnTo>
                  <a:lnTo>
                    <a:pt x="8534" y="227076"/>
                  </a:lnTo>
                  <a:lnTo>
                    <a:pt x="137769" y="227076"/>
                  </a:lnTo>
                  <a:lnTo>
                    <a:pt x="137769" y="218541"/>
                  </a:lnTo>
                  <a:lnTo>
                    <a:pt x="8534" y="218541"/>
                  </a:lnTo>
                  <a:lnTo>
                    <a:pt x="8534" y="88087"/>
                  </a:lnTo>
                  <a:lnTo>
                    <a:pt x="139293" y="88087"/>
                  </a:lnTo>
                  <a:lnTo>
                    <a:pt x="139293" y="227076"/>
                  </a:lnTo>
                  <a:lnTo>
                    <a:pt x="147828" y="227076"/>
                  </a:lnTo>
                  <a:lnTo>
                    <a:pt x="147828" y="88087"/>
                  </a:lnTo>
                  <a:lnTo>
                    <a:pt x="178917" y="88087"/>
                  </a:lnTo>
                  <a:lnTo>
                    <a:pt x="178917" y="218541"/>
                  </a:lnTo>
                  <a:lnTo>
                    <a:pt x="178917" y="227076"/>
                  </a:lnTo>
                  <a:lnTo>
                    <a:pt x="187756" y="227076"/>
                  </a:lnTo>
                  <a:lnTo>
                    <a:pt x="227380" y="227076"/>
                  </a:lnTo>
                  <a:lnTo>
                    <a:pt x="227380" y="218541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3400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3400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504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504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97000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97000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2864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2864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60246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60246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91894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91894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923541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923541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155189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155189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38683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38683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618867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618867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850514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850514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082163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082163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313810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313810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54545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54545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777107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777107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008754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008754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240657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240657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72304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472304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703953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703953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935601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935601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16724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16724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398896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398896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630545" y="10162044"/>
              <a:ext cx="230504" cy="227329"/>
            </a:xfrm>
            <a:custGeom>
              <a:avLst/>
              <a:gdLst/>
              <a:ahLst/>
              <a:cxnLst/>
              <a:rect l="l" t="t" r="r" b="b"/>
              <a:pathLst>
                <a:path w="230504" h="227329">
                  <a:moveTo>
                    <a:pt x="230428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0428" y="227063"/>
                  </a:lnTo>
                  <a:lnTo>
                    <a:pt x="230428" y="187439"/>
                  </a:lnTo>
                  <a:close/>
                </a:path>
                <a:path w="230504" h="227329">
                  <a:moveTo>
                    <a:pt x="230428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0428" y="129222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630545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630545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862574" y="10162044"/>
              <a:ext cx="231775" cy="227329"/>
            </a:xfrm>
            <a:custGeom>
              <a:avLst/>
              <a:gdLst/>
              <a:ahLst/>
              <a:cxnLst/>
              <a:rect l="l" t="t" r="r" b="b"/>
              <a:pathLst>
                <a:path w="231775" h="227329">
                  <a:moveTo>
                    <a:pt x="231648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648" y="227063"/>
                  </a:lnTo>
                  <a:lnTo>
                    <a:pt x="231648" y="187439"/>
                  </a:lnTo>
                  <a:close/>
                </a:path>
                <a:path w="231775" h="227329">
                  <a:moveTo>
                    <a:pt x="231648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648" y="129222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862573" y="10291267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862573" y="10380573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095746" y="10162044"/>
              <a:ext cx="231775" cy="227329"/>
            </a:xfrm>
            <a:custGeom>
              <a:avLst/>
              <a:gdLst/>
              <a:ahLst/>
              <a:cxnLst/>
              <a:rect l="l" t="t" r="r" b="b"/>
              <a:pathLst>
                <a:path w="231775" h="227329">
                  <a:moveTo>
                    <a:pt x="231648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648" y="227063"/>
                  </a:lnTo>
                  <a:lnTo>
                    <a:pt x="231648" y="187439"/>
                  </a:lnTo>
                  <a:close/>
                </a:path>
                <a:path w="231775" h="227329">
                  <a:moveTo>
                    <a:pt x="231648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648" y="129222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095746" y="10291267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095746" y="10380573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328918" y="10162044"/>
              <a:ext cx="232410" cy="227329"/>
            </a:xfrm>
            <a:custGeom>
              <a:avLst/>
              <a:gdLst/>
              <a:ahLst/>
              <a:cxnLst/>
              <a:rect l="l" t="t" r="r" b="b"/>
              <a:pathLst>
                <a:path w="232409" h="227329">
                  <a:moveTo>
                    <a:pt x="231940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940" y="227063"/>
                  </a:lnTo>
                  <a:lnTo>
                    <a:pt x="231940" y="187439"/>
                  </a:lnTo>
                  <a:close/>
                </a:path>
                <a:path w="232409" h="227329">
                  <a:moveTo>
                    <a:pt x="231940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940" y="129222"/>
                  </a:lnTo>
                  <a:lnTo>
                    <a:pt x="231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328917" y="10291267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328917" y="10380573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562090" y="10162044"/>
              <a:ext cx="232410" cy="227329"/>
            </a:xfrm>
            <a:custGeom>
              <a:avLst/>
              <a:gdLst/>
              <a:ahLst/>
              <a:cxnLst/>
              <a:rect l="l" t="t" r="r" b="b"/>
              <a:pathLst>
                <a:path w="232409" h="227329">
                  <a:moveTo>
                    <a:pt x="231952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952" y="227063"/>
                  </a:lnTo>
                  <a:lnTo>
                    <a:pt x="231952" y="187439"/>
                  </a:lnTo>
                  <a:close/>
                </a:path>
                <a:path w="232409" h="227329">
                  <a:moveTo>
                    <a:pt x="231952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952" y="129222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562090" y="10291267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562090" y="10380573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795262" y="10162044"/>
              <a:ext cx="232410" cy="227329"/>
            </a:xfrm>
            <a:custGeom>
              <a:avLst/>
              <a:gdLst/>
              <a:ahLst/>
              <a:cxnLst/>
              <a:rect l="l" t="t" r="r" b="b"/>
              <a:pathLst>
                <a:path w="232409" h="227329">
                  <a:moveTo>
                    <a:pt x="231952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952" y="227063"/>
                  </a:lnTo>
                  <a:lnTo>
                    <a:pt x="231952" y="187439"/>
                  </a:lnTo>
                  <a:close/>
                </a:path>
                <a:path w="232409" h="227329">
                  <a:moveTo>
                    <a:pt x="231952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952" y="129222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795261" y="10291267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795261" y="10380573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028433" y="10162031"/>
              <a:ext cx="227965" cy="227329"/>
            </a:xfrm>
            <a:custGeom>
              <a:avLst/>
              <a:gdLst/>
              <a:ahLst/>
              <a:cxnLst/>
              <a:rect l="l" t="t" r="r" b="b"/>
              <a:pathLst>
                <a:path w="227965" h="227329">
                  <a:moveTo>
                    <a:pt x="227380" y="0"/>
                  </a:moveTo>
                  <a:lnTo>
                    <a:pt x="0" y="0"/>
                  </a:lnTo>
                  <a:lnTo>
                    <a:pt x="0" y="227075"/>
                  </a:lnTo>
                  <a:lnTo>
                    <a:pt x="227380" y="227075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028434" y="10162031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756" y="129235"/>
                  </a:moveTo>
                  <a:lnTo>
                    <a:pt x="187680" y="0"/>
                  </a:lnTo>
                  <a:lnTo>
                    <a:pt x="129159" y="0"/>
                  </a:lnTo>
                  <a:lnTo>
                    <a:pt x="129159" y="129235"/>
                  </a:lnTo>
                  <a:lnTo>
                    <a:pt x="0" y="129235"/>
                  </a:lnTo>
                  <a:lnTo>
                    <a:pt x="0" y="187452"/>
                  </a:lnTo>
                  <a:lnTo>
                    <a:pt x="129159" y="187452"/>
                  </a:lnTo>
                  <a:lnTo>
                    <a:pt x="187680" y="187452"/>
                  </a:lnTo>
                  <a:lnTo>
                    <a:pt x="187756" y="129235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028434" y="10162031"/>
              <a:ext cx="227965" cy="227329"/>
            </a:xfrm>
            <a:custGeom>
              <a:avLst/>
              <a:gdLst/>
              <a:ahLst/>
              <a:cxnLst/>
              <a:rect l="l" t="t" r="r" b="b"/>
              <a:pathLst>
                <a:path w="227965" h="227329">
                  <a:moveTo>
                    <a:pt x="38404" y="218541"/>
                  </a:moveTo>
                  <a:lnTo>
                    <a:pt x="38379" y="89306"/>
                  </a:lnTo>
                  <a:lnTo>
                    <a:pt x="29845" y="89306"/>
                  </a:lnTo>
                  <a:lnTo>
                    <a:pt x="29845" y="218541"/>
                  </a:lnTo>
                  <a:lnTo>
                    <a:pt x="0" y="218541"/>
                  </a:lnTo>
                  <a:lnTo>
                    <a:pt x="0" y="227076"/>
                  </a:lnTo>
                  <a:lnTo>
                    <a:pt x="29845" y="227076"/>
                  </a:lnTo>
                  <a:lnTo>
                    <a:pt x="38379" y="227076"/>
                  </a:lnTo>
                  <a:lnTo>
                    <a:pt x="38404" y="218541"/>
                  </a:lnTo>
                  <a:close/>
                </a:path>
                <a:path w="227965" h="227329">
                  <a:moveTo>
                    <a:pt x="227355" y="0"/>
                  </a:moveTo>
                  <a:lnTo>
                    <a:pt x="218821" y="0"/>
                  </a:lnTo>
                  <a:lnTo>
                    <a:pt x="218821" y="39624"/>
                  </a:lnTo>
                  <a:lnTo>
                    <a:pt x="88036" y="39624"/>
                  </a:lnTo>
                  <a:lnTo>
                    <a:pt x="79502" y="39624"/>
                  </a:lnTo>
                  <a:lnTo>
                    <a:pt x="79502" y="48158"/>
                  </a:lnTo>
                  <a:lnTo>
                    <a:pt x="79502" y="79260"/>
                  </a:lnTo>
                  <a:lnTo>
                    <a:pt x="29845" y="79260"/>
                  </a:lnTo>
                  <a:lnTo>
                    <a:pt x="29845" y="88087"/>
                  </a:lnTo>
                  <a:lnTo>
                    <a:pt x="79502" y="88087"/>
                  </a:lnTo>
                  <a:lnTo>
                    <a:pt x="79502" y="218541"/>
                  </a:lnTo>
                  <a:lnTo>
                    <a:pt x="79502" y="227076"/>
                  </a:lnTo>
                  <a:lnTo>
                    <a:pt x="88036" y="227076"/>
                  </a:lnTo>
                  <a:lnTo>
                    <a:pt x="218821" y="227076"/>
                  </a:lnTo>
                  <a:lnTo>
                    <a:pt x="227317" y="227076"/>
                  </a:lnTo>
                  <a:lnTo>
                    <a:pt x="227355" y="89306"/>
                  </a:lnTo>
                  <a:lnTo>
                    <a:pt x="218821" y="89306"/>
                  </a:lnTo>
                  <a:lnTo>
                    <a:pt x="218821" y="218541"/>
                  </a:lnTo>
                  <a:lnTo>
                    <a:pt x="88036" y="218541"/>
                  </a:lnTo>
                  <a:lnTo>
                    <a:pt x="88036" y="88087"/>
                  </a:lnTo>
                  <a:lnTo>
                    <a:pt x="227355" y="88087"/>
                  </a:lnTo>
                  <a:lnTo>
                    <a:pt x="227355" y="79260"/>
                  </a:lnTo>
                  <a:lnTo>
                    <a:pt x="88036" y="79260"/>
                  </a:lnTo>
                  <a:lnTo>
                    <a:pt x="88036" y="48158"/>
                  </a:lnTo>
                  <a:lnTo>
                    <a:pt x="218821" y="48158"/>
                  </a:lnTo>
                  <a:lnTo>
                    <a:pt x="227317" y="48158"/>
                  </a:lnTo>
                  <a:lnTo>
                    <a:pt x="22735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44728" y="34467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452" y="88"/>
                  </a:moveTo>
                  <a:lnTo>
                    <a:pt x="58204" y="88"/>
                  </a:lnTo>
                  <a:lnTo>
                    <a:pt x="0" y="0"/>
                  </a:lnTo>
                  <a:lnTo>
                    <a:pt x="0" y="58293"/>
                  </a:lnTo>
                  <a:lnTo>
                    <a:pt x="0" y="187452"/>
                  </a:lnTo>
                  <a:lnTo>
                    <a:pt x="58204" y="187452"/>
                  </a:lnTo>
                  <a:lnTo>
                    <a:pt x="58204" y="58293"/>
                  </a:lnTo>
                  <a:lnTo>
                    <a:pt x="187452" y="58293"/>
                  </a:lnTo>
                  <a:lnTo>
                    <a:pt x="187452" y="88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04800" y="304773"/>
              <a:ext cx="227965" cy="227965"/>
            </a:xfrm>
            <a:custGeom>
              <a:avLst/>
              <a:gdLst/>
              <a:ahLst/>
              <a:cxnLst/>
              <a:rect l="l" t="t" r="r" b="b"/>
              <a:pathLst>
                <a:path w="227965" h="227965">
                  <a:moveTo>
                    <a:pt x="197510" y="139319"/>
                  </a:moveTo>
                  <a:lnTo>
                    <a:pt x="147828" y="139319"/>
                  </a:lnTo>
                  <a:lnTo>
                    <a:pt x="147828" y="8534"/>
                  </a:lnTo>
                  <a:lnTo>
                    <a:pt x="147828" y="25"/>
                  </a:lnTo>
                  <a:lnTo>
                    <a:pt x="0" y="0"/>
                  </a:lnTo>
                  <a:lnTo>
                    <a:pt x="0" y="8534"/>
                  </a:lnTo>
                  <a:lnTo>
                    <a:pt x="0" y="137820"/>
                  </a:lnTo>
                  <a:lnTo>
                    <a:pt x="8534" y="137820"/>
                  </a:lnTo>
                  <a:lnTo>
                    <a:pt x="8534" y="8534"/>
                  </a:lnTo>
                  <a:lnTo>
                    <a:pt x="139293" y="8534"/>
                  </a:lnTo>
                  <a:lnTo>
                    <a:pt x="139293" y="139319"/>
                  </a:lnTo>
                  <a:lnTo>
                    <a:pt x="0" y="139319"/>
                  </a:lnTo>
                  <a:lnTo>
                    <a:pt x="0" y="147853"/>
                  </a:lnTo>
                  <a:lnTo>
                    <a:pt x="139293" y="147853"/>
                  </a:lnTo>
                  <a:lnTo>
                    <a:pt x="139293" y="178943"/>
                  </a:lnTo>
                  <a:lnTo>
                    <a:pt x="8534" y="178943"/>
                  </a:lnTo>
                  <a:lnTo>
                    <a:pt x="0" y="178892"/>
                  </a:lnTo>
                  <a:lnTo>
                    <a:pt x="0" y="187477"/>
                  </a:lnTo>
                  <a:lnTo>
                    <a:pt x="0" y="227355"/>
                  </a:lnTo>
                  <a:lnTo>
                    <a:pt x="8534" y="227355"/>
                  </a:lnTo>
                  <a:lnTo>
                    <a:pt x="8534" y="187477"/>
                  </a:lnTo>
                  <a:lnTo>
                    <a:pt x="139293" y="187477"/>
                  </a:lnTo>
                  <a:lnTo>
                    <a:pt x="147828" y="187477"/>
                  </a:lnTo>
                  <a:lnTo>
                    <a:pt x="147828" y="178943"/>
                  </a:lnTo>
                  <a:lnTo>
                    <a:pt x="147828" y="147853"/>
                  </a:lnTo>
                  <a:lnTo>
                    <a:pt x="197510" y="147853"/>
                  </a:lnTo>
                  <a:lnTo>
                    <a:pt x="197510" y="139319"/>
                  </a:lnTo>
                  <a:close/>
                </a:path>
                <a:path w="227965" h="227965">
                  <a:moveTo>
                    <a:pt x="227380" y="0"/>
                  </a:moveTo>
                  <a:lnTo>
                    <a:pt x="188976" y="0"/>
                  </a:lnTo>
                  <a:lnTo>
                    <a:pt x="188976" y="8534"/>
                  </a:lnTo>
                  <a:lnTo>
                    <a:pt x="188976" y="137820"/>
                  </a:lnTo>
                  <a:lnTo>
                    <a:pt x="197510" y="137820"/>
                  </a:lnTo>
                  <a:lnTo>
                    <a:pt x="197510" y="8534"/>
                  </a:lnTo>
                  <a:lnTo>
                    <a:pt x="227380" y="8534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334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334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650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650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970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9970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2286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2286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46024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46024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69189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69189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92354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92354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15518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15518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38683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38683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61886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61886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85051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85051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082163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082163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31381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31381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54545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54545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77710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77710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00875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00875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24065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24065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47230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47230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703953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703953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93560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93560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1672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1672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39889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39889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630545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630545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862573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862573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095746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095746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328917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328917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562090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562090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795261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795261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7028434" y="34467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756" y="88"/>
                  </a:moveTo>
                  <a:lnTo>
                    <a:pt x="129159" y="0"/>
                  </a:lnTo>
                  <a:lnTo>
                    <a:pt x="0" y="88"/>
                  </a:lnTo>
                  <a:lnTo>
                    <a:pt x="0" y="58293"/>
                  </a:lnTo>
                  <a:lnTo>
                    <a:pt x="129159" y="58293"/>
                  </a:lnTo>
                  <a:lnTo>
                    <a:pt x="129159" y="187452"/>
                  </a:lnTo>
                  <a:lnTo>
                    <a:pt x="187680" y="187452"/>
                  </a:lnTo>
                  <a:lnTo>
                    <a:pt x="187680" y="58293"/>
                  </a:lnTo>
                  <a:lnTo>
                    <a:pt x="187756" y="88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7028434" y="304773"/>
              <a:ext cx="227965" cy="227965"/>
            </a:xfrm>
            <a:custGeom>
              <a:avLst/>
              <a:gdLst/>
              <a:ahLst/>
              <a:cxnLst/>
              <a:rect l="l" t="t" r="r" b="b"/>
              <a:pathLst>
                <a:path w="227965" h="227965">
                  <a:moveTo>
                    <a:pt x="227355" y="188950"/>
                  </a:moveTo>
                  <a:lnTo>
                    <a:pt x="218821" y="188950"/>
                  </a:lnTo>
                  <a:lnTo>
                    <a:pt x="89535" y="188976"/>
                  </a:lnTo>
                  <a:lnTo>
                    <a:pt x="89535" y="197510"/>
                  </a:lnTo>
                  <a:lnTo>
                    <a:pt x="218821" y="197510"/>
                  </a:lnTo>
                  <a:lnTo>
                    <a:pt x="218821" y="227355"/>
                  </a:lnTo>
                  <a:lnTo>
                    <a:pt x="227355" y="227355"/>
                  </a:lnTo>
                  <a:lnTo>
                    <a:pt x="227355" y="188950"/>
                  </a:lnTo>
                  <a:close/>
                </a:path>
                <a:path w="227965" h="227965">
                  <a:moveTo>
                    <a:pt x="227355" y="25"/>
                  </a:moveTo>
                  <a:lnTo>
                    <a:pt x="89535" y="0"/>
                  </a:lnTo>
                  <a:lnTo>
                    <a:pt x="89535" y="8534"/>
                  </a:lnTo>
                  <a:lnTo>
                    <a:pt x="218821" y="8534"/>
                  </a:lnTo>
                  <a:lnTo>
                    <a:pt x="218821" y="139319"/>
                  </a:lnTo>
                  <a:lnTo>
                    <a:pt x="88036" y="139319"/>
                  </a:lnTo>
                  <a:lnTo>
                    <a:pt x="88036" y="0"/>
                  </a:lnTo>
                  <a:lnTo>
                    <a:pt x="79502" y="0"/>
                  </a:lnTo>
                  <a:lnTo>
                    <a:pt x="79502" y="139319"/>
                  </a:lnTo>
                  <a:lnTo>
                    <a:pt x="48412" y="139319"/>
                  </a:lnTo>
                  <a:lnTo>
                    <a:pt x="48412" y="8534"/>
                  </a:lnTo>
                  <a:lnTo>
                    <a:pt x="48463" y="0"/>
                  </a:lnTo>
                  <a:lnTo>
                    <a:pt x="0" y="0"/>
                  </a:lnTo>
                  <a:lnTo>
                    <a:pt x="0" y="8534"/>
                  </a:lnTo>
                  <a:lnTo>
                    <a:pt x="39878" y="8534"/>
                  </a:lnTo>
                  <a:lnTo>
                    <a:pt x="39878" y="139319"/>
                  </a:lnTo>
                  <a:lnTo>
                    <a:pt x="39878" y="147853"/>
                  </a:lnTo>
                  <a:lnTo>
                    <a:pt x="48412" y="147853"/>
                  </a:lnTo>
                  <a:lnTo>
                    <a:pt x="79502" y="147853"/>
                  </a:lnTo>
                  <a:lnTo>
                    <a:pt x="79502" y="197510"/>
                  </a:lnTo>
                  <a:lnTo>
                    <a:pt x="88036" y="197510"/>
                  </a:lnTo>
                  <a:lnTo>
                    <a:pt x="88036" y="147853"/>
                  </a:lnTo>
                  <a:lnTo>
                    <a:pt x="218821" y="147853"/>
                  </a:lnTo>
                  <a:lnTo>
                    <a:pt x="227317" y="147853"/>
                  </a:lnTo>
                  <a:lnTo>
                    <a:pt x="227355" y="25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7157593" y="533348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7247255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7157593" y="76804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7247255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7157593" y="1002740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7247255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7157593" y="123774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7247255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7157593" y="147243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247255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7157593" y="1707133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247255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157593" y="1941905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247255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157593" y="217660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247255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157593" y="241129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247255" y="241129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157593" y="264599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247255" y="264599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157593" y="2880689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247255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157593" y="3115385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247255" y="311538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157593" y="3350386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247255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157593" y="3585082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247255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157593" y="3819778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247255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157593" y="405447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521" y="233171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247255" y="40544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7157593" y="4289119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7247255" y="428911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7157593" y="4523816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7247255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7157593" y="475851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247255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157593" y="499320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247255" y="499320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157593" y="522790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247255" y="5227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157593" y="5462599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247255" y="546259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157593" y="5697600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247255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157593" y="5932296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247255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7157593" y="6166992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247255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7157593" y="640176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7247255" y="640176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157593" y="663646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247255" y="663646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157593" y="687115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7247255" y="687115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7157593" y="7105852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7247255" y="710585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7157593" y="7340548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7247255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7157593" y="7575245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247255" y="7575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7157593" y="7810245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521" y="233171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7247255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7157593" y="804494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521" y="233171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7247255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7157593" y="827963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7247255" y="82796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7157593" y="8514333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7247255" y="85143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7028434" y="8748979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79">
                  <a:moveTo>
                    <a:pt x="129159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129159" y="233476"/>
                  </a:lnTo>
                  <a:lnTo>
                    <a:pt x="129159" y="0"/>
                  </a:lnTo>
                  <a:close/>
                </a:path>
                <a:path w="227965" h="233679">
                  <a:moveTo>
                    <a:pt x="227380" y="0"/>
                  </a:moveTo>
                  <a:lnTo>
                    <a:pt x="187680" y="0"/>
                  </a:lnTo>
                  <a:lnTo>
                    <a:pt x="187680" y="233476"/>
                  </a:lnTo>
                  <a:lnTo>
                    <a:pt x="227380" y="233476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7157593" y="8748979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247255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7028434" y="8983674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79">
                  <a:moveTo>
                    <a:pt x="129159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129159" y="233476"/>
                  </a:lnTo>
                  <a:lnTo>
                    <a:pt x="129159" y="0"/>
                  </a:lnTo>
                  <a:close/>
                </a:path>
                <a:path w="227965" h="233679">
                  <a:moveTo>
                    <a:pt x="227380" y="0"/>
                  </a:moveTo>
                  <a:lnTo>
                    <a:pt x="187680" y="0"/>
                  </a:lnTo>
                  <a:lnTo>
                    <a:pt x="187680" y="233476"/>
                  </a:lnTo>
                  <a:lnTo>
                    <a:pt x="227380" y="233476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7157593" y="898367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7247255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7028434" y="9218370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79">
                  <a:moveTo>
                    <a:pt x="129159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129159" y="233476"/>
                  </a:lnTo>
                  <a:lnTo>
                    <a:pt x="129159" y="0"/>
                  </a:lnTo>
                  <a:close/>
                </a:path>
                <a:path w="227965" h="233679">
                  <a:moveTo>
                    <a:pt x="227380" y="0"/>
                  </a:moveTo>
                  <a:lnTo>
                    <a:pt x="187680" y="0"/>
                  </a:lnTo>
                  <a:lnTo>
                    <a:pt x="187680" y="233476"/>
                  </a:lnTo>
                  <a:lnTo>
                    <a:pt x="227380" y="233476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7157593" y="9218370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7247255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7028434" y="9453067"/>
              <a:ext cx="227965" cy="235585"/>
            </a:xfrm>
            <a:custGeom>
              <a:avLst/>
              <a:gdLst/>
              <a:ahLst/>
              <a:cxnLst/>
              <a:rect l="l" t="t" r="r" b="b"/>
              <a:pathLst>
                <a:path w="227965" h="235584">
                  <a:moveTo>
                    <a:pt x="129159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129159" y="235000"/>
                  </a:lnTo>
                  <a:lnTo>
                    <a:pt x="129159" y="0"/>
                  </a:lnTo>
                  <a:close/>
                </a:path>
                <a:path w="227965" h="235584">
                  <a:moveTo>
                    <a:pt x="227380" y="0"/>
                  </a:moveTo>
                  <a:lnTo>
                    <a:pt x="187680" y="0"/>
                  </a:lnTo>
                  <a:lnTo>
                    <a:pt x="187680" y="235000"/>
                  </a:lnTo>
                  <a:lnTo>
                    <a:pt x="227380" y="235000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7157593" y="9453067"/>
              <a:ext cx="59055" cy="235585"/>
            </a:xfrm>
            <a:custGeom>
              <a:avLst/>
              <a:gdLst/>
              <a:ahLst/>
              <a:cxnLst/>
              <a:rect l="l" t="t" r="r" b="b"/>
              <a:pathLst>
                <a:path w="59054" h="235584">
                  <a:moveTo>
                    <a:pt x="58521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521" y="235000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7247255" y="9453067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7028434" y="9689286"/>
              <a:ext cx="227965" cy="235585"/>
            </a:xfrm>
            <a:custGeom>
              <a:avLst/>
              <a:gdLst/>
              <a:ahLst/>
              <a:cxnLst/>
              <a:rect l="l" t="t" r="r" b="b"/>
              <a:pathLst>
                <a:path w="227965" h="235584">
                  <a:moveTo>
                    <a:pt x="129159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129159" y="235000"/>
                  </a:lnTo>
                  <a:lnTo>
                    <a:pt x="129159" y="0"/>
                  </a:lnTo>
                  <a:close/>
                </a:path>
                <a:path w="227965" h="235584">
                  <a:moveTo>
                    <a:pt x="227380" y="0"/>
                  </a:moveTo>
                  <a:lnTo>
                    <a:pt x="187680" y="0"/>
                  </a:lnTo>
                  <a:lnTo>
                    <a:pt x="187680" y="235000"/>
                  </a:lnTo>
                  <a:lnTo>
                    <a:pt x="227380" y="235000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7157593" y="9689286"/>
              <a:ext cx="59055" cy="235585"/>
            </a:xfrm>
            <a:custGeom>
              <a:avLst/>
              <a:gdLst/>
              <a:ahLst/>
              <a:cxnLst/>
              <a:rect l="l" t="t" r="r" b="b"/>
              <a:pathLst>
                <a:path w="59054" h="235584">
                  <a:moveTo>
                    <a:pt x="58521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521" y="235000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7247255" y="9689286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7028434" y="9925507"/>
              <a:ext cx="227965" cy="235585"/>
            </a:xfrm>
            <a:custGeom>
              <a:avLst/>
              <a:gdLst/>
              <a:ahLst/>
              <a:cxnLst/>
              <a:rect l="l" t="t" r="r" b="b"/>
              <a:pathLst>
                <a:path w="227965" h="235584">
                  <a:moveTo>
                    <a:pt x="129159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129159" y="235000"/>
                  </a:lnTo>
                  <a:lnTo>
                    <a:pt x="129159" y="0"/>
                  </a:lnTo>
                  <a:close/>
                </a:path>
                <a:path w="227965" h="235584">
                  <a:moveTo>
                    <a:pt x="227380" y="0"/>
                  </a:moveTo>
                  <a:lnTo>
                    <a:pt x="187680" y="0"/>
                  </a:lnTo>
                  <a:lnTo>
                    <a:pt x="187680" y="235000"/>
                  </a:lnTo>
                  <a:lnTo>
                    <a:pt x="227380" y="235000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7157593" y="9925507"/>
              <a:ext cx="59055" cy="235585"/>
            </a:xfrm>
            <a:custGeom>
              <a:avLst/>
              <a:gdLst/>
              <a:ahLst/>
              <a:cxnLst/>
              <a:rect l="l" t="t" r="r" b="b"/>
              <a:pathLst>
                <a:path w="59054" h="235584">
                  <a:moveTo>
                    <a:pt x="58521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521" y="235000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7247255" y="9925507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344728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304800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344728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304800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344728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304800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344728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304800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344728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304800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344728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304800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344728" y="194190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304800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344728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304800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344728" y="241129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304800" y="241129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344728" y="264599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304800" y="264599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344728" y="288068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304800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344728" y="311538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304800" y="311538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344728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304800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344728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304800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344728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304800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344728" y="40544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216" y="23317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304800" y="40544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344728" y="428911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304800" y="428911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344728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304800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344728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304800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344728" y="499320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304800" y="499320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344728" y="5227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304800" y="5227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344728" y="546259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04800" y="546259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344728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04800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344728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04800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344728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304800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344728" y="640176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304800" y="640176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44728" y="663646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304800" y="663646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344728" y="687115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304800" y="687115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344728" y="710585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304800" y="710585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344728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304800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344728" y="7575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304800" y="7575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344728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216" y="23317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304800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344728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216" y="23317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304800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344728" y="82796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304800" y="82796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344728" y="85143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304800" y="85143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344728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304800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344728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304800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344728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304800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344728" y="9453067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304800" y="9453067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344728" y="9689286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304800" y="9689286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344728" y="9925507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304800" y="9925507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2" name="object 30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0"/>
              </a:spcBef>
            </a:pPr>
            <a:r>
              <a:rPr spc="-35" dirty="0"/>
              <a:t>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800" y="304774"/>
            <a:ext cx="7256145" cy="10389235"/>
            <a:chOff x="304800" y="304774"/>
            <a:chExt cx="7256145" cy="103892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0369" y="6799960"/>
              <a:ext cx="2114550" cy="211455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44728" y="10162031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452" y="129235"/>
                  </a:moveTo>
                  <a:lnTo>
                    <a:pt x="58204" y="129235"/>
                  </a:lnTo>
                  <a:lnTo>
                    <a:pt x="58204" y="0"/>
                  </a:lnTo>
                  <a:lnTo>
                    <a:pt x="0" y="0"/>
                  </a:lnTo>
                  <a:lnTo>
                    <a:pt x="0" y="129235"/>
                  </a:lnTo>
                  <a:lnTo>
                    <a:pt x="0" y="187452"/>
                  </a:lnTo>
                  <a:lnTo>
                    <a:pt x="58204" y="187452"/>
                  </a:lnTo>
                  <a:lnTo>
                    <a:pt x="187452" y="187452"/>
                  </a:lnTo>
                  <a:lnTo>
                    <a:pt x="187452" y="129235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00" y="10162031"/>
              <a:ext cx="227965" cy="227329"/>
            </a:xfrm>
            <a:custGeom>
              <a:avLst/>
              <a:gdLst/>
              <a:ahLst/>
              <a:cxnLst/>
              <a:rect l="l" t="t" r="r" b="b"/>
              <a:pathLst>
                <a:path w="227965" h="227329">
                  <a:moveTo>
                    <a:pt x="137769" y="29578"/>
                  </a:moveTo>
                  <a:lnTo>
                    <a:pt x="8534" y="29578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9578"/>
                  </a:lnTo>
                  <a:lnTo>
                    <a:pt x="0" y="38404"/>
                  </a:lnTo>
                  <a:lnTo>
                    <a:pt x="8534" y="38404"/>
                  </a:lnTo>
                  <a:lnTo>
                    <a:pt x="137769" y="38404"/>
                  </a:lnTo>
                  <a:lnTo>
                    <a:pt x="137769" y="29578"/>
                  </a:lnTo>
                  <a:close/>
                </a:path>
                <a:path w="227965" h="227329">
                  <a:moveTo>
                    <a:pt x="227380" y="218541"/>
                  </a:moveTo>
                  <a:lnTo>
                    <a:pt x="187756" y="218541"/>
                  </a:lnTo>
                  <a:lnTo>
                    <a:pt x="187756" y="88087"/>
                  </a:lnTo>
                  <a:lnTo>
                    <a:pt x="187756" y="79260"/>
                  </a:lnTo>
                  <a:lnTo>
                    <a:pt x="178917" y="79248"/>
                  </a:lnTo>
                  <a:lnTo>
                    <a:pt x="147828" y="79260"/>
                  </a:lnTo>
                  <a:lnTo>
                    <a:pt x="147828" y="29565"/>
                  </a:lnTo>
                  <a:lnTo>
                    <a:pt x="139293" y="29565"/>
                  </a:lnTo>
                  <a:lnTo>
                    <a:pt x="139293" y="79260"/>
                  </a:lnTo>
                  <a:lnTo>
                    <a:pt x="8534" y="79260"/>
                  </a:lnTo>
                  <a:lnTo>
                    <a:pt x="0" y="79248"/>
                  </a:lnTo>
                  <a:lnTo>
                    <a:pt x="0" y="88087"/>
                  </a:lnTo>
                  <a:lnTo>
                    <a:pt x="0" y="218541"/>
                  </a:lnTo>
                  <a:lnTo>
                    <a:pt x="0" y="227076"/>
                  </a:lnTo>
                  <a:lnTo>
                    <a:pt x="8534" y="227076"/>
                  </a:lnTo>
                  <a:lnTo>
                    <a:pt x="137769" y="227076"/>
                  </a:lnTo>
                  <a:lnTo>
                    <a:pt x="137769" y="218541"/>
                  </a:lnTo>
                  <a:lnTo>
                    <a:pt x="8534" y="218541"/>
                  </a:lnTo>
                  <a:lnTo>
                    <a:pt x="8534" y="88087"/>
                  </a:lnTo>
                  <a:lnTo>
                    <a:pt x="139293" y="88087"/>
                  </a:lnTo>
                  <a:lnTo>
                    <a:pt x="139293" y="227076"/>
                  </a:lnTo>
                  <a:lnTo>
                    <a:pt x="147828" y="227076"/>
                  </a:lnTo>
                  <a:lnTo>
                    <a:pt x="147828" y="88087"/>
                  </a:lnTo>
                  <a:lnTo>
                    <a:pt x="178917" y="88087"/>
                  </a:lnTo>
                  <a:lnTo>
                    <a:pt x="178917" y="218541"/>
                  </a:lnTo>
                  <a:lnTo>
                    <a:pt x="178917" y="227076"/>
                  </a:lnTo>
                  <a:lnTo>
                    <a:pt x="187756" y="227076"/>
                  </a:lnTo>
                  <a:lnTo>
                    <a:pt x="227380" y="227076"/>
                  </a:lnTo>
                  <a:lnTo>
                    <a:pt x="227380" y="218541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3400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3400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504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504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97000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97000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2864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2864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60246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60246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91894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91894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923541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923541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155189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155189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38683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38683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618867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618867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850514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850514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082163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082163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313810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313810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54545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54545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777107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777107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008754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008754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240657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240657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472304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72304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703953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703953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935601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935601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16724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16724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398896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398896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630545" y="10162044"/>
              <a:ext cx="230504" cy="227329"/>
            </a:xfrm>
            <a:custGeom>
              <a:avLst/>
              <a:gdLst/>
              <a:ahLst/>
              <a:cxnLst/>
              <a:rect l="l" t="t" r="r" b="b"/>
              <a:pathLst>
                <a:path w="230504" h="227329">
                  <a:moveTo>
                    <a:pt x="230428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0428" y="227063"/>
                  </a:lnTo>
                  <a:lnTo>
                    <a:pt x="230428" y="187439"/>
                  </a:lnTo>
                  <a:close/>
                </a:path>
                <a:path w="230504" h="227329">
                  <a:moveTo>
                    <a:pt x="230428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0428" y="129222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630545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630545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862574" y="10162044"/>
              <a:ext cx="231775" cy="227329"/>
            </a:xfrm>
            <a:custGeom>
              <a:avLst/>
              <a:gdLst/>
              <a:ahLst/>
              <a:cxnLst/>
              <a:rect l="l" t="t" r="r" b="b"/>
              <a:pathLst>
                <a:path w="231775" h="227329">
                  <a:moveTo>
                    <a:pt x="231648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648" y="227063"/>
                  </a:lnTo>
                  <a:lnTo>
                    <a:pt x="231648" y="187439"/>
                  </a:lnTo>
                  <a:close/>
                </a:path>
                <a:path w="231775" h="227329">
                  <a:moveTo>
                    <a:pt x="231648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648" y="129222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862573" y="10291267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862573" y="10380573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095746" y="10162044"/>
              <a:ext cx="231775" cy="227329"/>
            </a:xfrm>
            <a:custGeom>
              <a:avLst/>
              <a:gdLst/>
              <a:ahLst/>
              <a:cxnLst/>
              <a:rect l="l" t="t" r="r" b="b"/>
              <a:pathLst>
                <a:path w="231775" h="227329">
                  <a:moveTo>
                    <a:pt x="231648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648" y="227063"/>
                  </a:lnTo>
                  <a:lnTo>
                    <a:pt x="231648" y="187439"/>
                  </a:lnTo>
                  <a:close/>
                </a:path>
                <a:path w="231775" h="227329">
                  <a:moveTo>
                    <a:pt x="231648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648" y="129222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095746" y="10291267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095746" y="10380573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328918" y="10162044"/>
              <a:ext cx="232410" cy="227329"/>
            </a:xfrm>
            <a:custGeom>
              <a:avLst/>
              <a:gdLst/>
              <a:ahLst/>
              <a:cxnLst/>
              <a:rect l="l" t="t" r="r" b="b"/>
              <a:pathLst>
                <a:path w="232409" h="227329">
                  <a:moveTo>
                    <a:pt x="231940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940" y="227063"/>
                  </a:lnTo>
                  <a:lnTo>
                    <a:pt x="231940" y="187439"/>
                  </a:lnTo>
                  <a:close/>
                </a:path>
                <a:path w="232409" h="227329">
                  <a:moveTo>
                    <a:pt x="231940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940" y="129222"/>
                  </a:lnTo>
                  <a:lnTo>
                    <a:pt x="231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328917" y="10291267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328917" y="10380573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562090" y="10162044"/>
              <a:ext cx="232410" cy="227329"/>
            </a:xfrm>
            <a:custGeom>
              <a:avLst/>
              <a:gdLst/>
              <a:ahLst/>
              <a:cxnLst/>
              <a:rect l="l" t="t" r="r" b="b"/>
              <a:pathLst>
                <a:path w="232409" h="227329">
                  <a:moveTo>
                    <a:pt x="231952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952" y="227063"/>
                  </a:lnTo>
                  <a:lnTo>
                    <a:pt x="231952" y="187439"/>
                  </a:lnTo>
                  <a:close/>
                </a:path>
                <a:path w="232409" h="227329">
                  <a:moveTo>
                    <a:pt x="231952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952" y="129222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562090" y="10291267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562090" y="10380573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795262" y="10162044"/>
              <a:ext cx="232410" cy="227329"/>
            </a:xfrm>
            <a:custGeom>
              <a:avLst/>
              <a:gdLst/>
              <a:ahLst/>
              <a:cxnLst/>
              <a:rect l="l" t="t" r="r" b="b"/>
              <a:pathLst>
                <a:path w="232409" h="227329">
                  <a:moveTo>
                    <a:pt x="231952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952" y="227063"/>
                  </a:lnTo>
                  <a:lnTo>
                    <a:pt x="231952" y="187439"/>
                  </a:lnTo>
                  <a:close/>
                </a:path>
                <a:path w="232409" h="227329">
                  <a:moveTo>
                    <a:pt x="231952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952" y="129222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795261" y="10291267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795261" y="10380573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028433" y="10162031"/>
              <a:ext cx="227965" cy="227329"/>
            </a:xfrm>
            <a:custGeom>
              <a:avLst/>
              <a:gdLst/>
              <a:ahLst/>
              <a:cxnLst/>
              <a:rect l="l" t="t" r="r" b="b"/>
              <a:pathLst>
                <a:path w="227965" h="227329">
                  <a:moveTo>
                    <a:pt x="227380" y="0"/>
                  </a:moveTo>
                  <a:lnTo>
                    <a:pt x="0" y="0"/>
                  </a:lnTo>
                  <a:lnTo>
                    <a:pt x="0" y="227075"/>
                  </a:lnTo>
                  <a:lnTo>
                    <a:pt x="227380" y="227075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028434" y="10162031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756" y="129235"/>
                  </a:moveTo>
                  <a:lnTo>
                    <a:pt x="187680" y="0"/>
                  </a:lnTo>
                  <a:lnTo>
                    <a:pt x="129159" y="0"/>
                  </a:lnTo>
                  <a:lnTo>
                    <a:pt x="129159" y="129235"/>
                  </a:lnTo>
                  <a:lnTo>
                    <a:pt x="0" y="129235"/>
                  </a:lnTo>
                  <a:lnTo>
                    <a:pt x="0" y="187452"/>
                  </a:lnTo>
                  <a:lnTo>
                    <a:pt x="129159" y="187452"/>
                  </a:lnTo>
                  <a:lnTo>
                    <a:pt x="187680" y="187452"/>
                  </a:lnTo>
                  <a:lnTo>
                    <a:pt x="187756" y="129235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028434" y="10162031"/>
              <a:ext cx="227965" cy="227329"/>
            </a:xfrm>
            <a:custGeom>
              <a:avLst/>
              <a:gdLst/>
              <a:ahLst/>
              <a:cxnLst/>
              <a:rect l="l" t="t" r="r" b="b"/>
              <a:pathLst>
                <a:path w="227965" h="227329">
                  <a:moveTo>
                    <a:pt x="38404" y="218541"/>
                  </a:moveTo>
                  <a:lnTo>
                    <a:pt x="38379" y="89306"/>
                  </a:lnTo>
                  <a:lnTo>
                    <a:pt x="29845" y="89306"/>
                  </a:lnTo>
                  <a:lnTo>
                    <a:pt x="29845" y="218541"/>
                  </a:lnTo>
                  <a:lnTo>
                    <a:pt x="0" y="218541"/>
                  </a:lnTo>
                  <a:lnTo>
                    <a:pt x="0" y="227076"/>
                  </a:lnTo>
                  <a:lnTo>
                    <a:pt x="29845" y="227076"/>
                  </a:lnTo>
                  <a:lnTo>
                    <a:pt x="38379" y="227076"/>
                  </a:lnTo>
                  <a:lnTo>
                    <a:pt x="38404" y="218541"/>
                  </a:lnTo>
                  <a:close/>
                </a:path>
                <a:path w="227965" h="227329">
                  <a:moveTo>
                    <a:pt x="227355" y="0"/>
                  </a:moveTo>
                  <a:lnTo>
                    <a:pt x="218821" y="0"/>
                  </a:lnTo>
                  <a:lnTo>
                    <a:pt x="218821" y="39624"/>
                  </a:lnTo>
                  <a:lnTo>
                    <a:pt x="88036" y="39624"/>
                  </a:lnTo>
                  <a:lnTo>
                    <a:pt x="79502" y="39624"/>
                  </a:lnTo>
                  <a:lnTo>
                    <a:pt x="79502" y="48158"/>
                  </a:lnTo>
                  <a:lnTo>
                    <a:pt x="79502" y="79260"/>
                  </a:lnTo>
                  <a:lnTo>
                    <a:pt x="29845" y="79260"/>
                  </a:lnTo>
                  <a:lnTo>
                    <a:pt x="29845" y="88087"/>
                  </a:lnTo>
                  <a:lnTo>
                    <a:pt x="79502" y="88087"/>
                  </a:lnTo>
                  <a:lnTo>
                    <a:pt x="79502" y="218541"/>
                  </a:lnTo>
                  <a:lnTo>
                    <a:pt x="79502" y="227076"/>
                  </a:lnTo>
                  <a:lnTo>
                    <a:pt x="88036" y="227076"/>
                  </a:lnTo>
                  <a:lnTo>
                    <a:pt x="218821" y="227076"/>
                  </a:lnTo>
                  <a:lnTo>
                    <a:pt x="227317" y="227076"/>
                  </a:lnTo>
                  <a:lnTo>
                    <a:pt x="227355" y="89306"/>
                  </a:lnTo>
                  <a:lnTo>
                    <a:pt x="218821" y="89306"/>
                  </a:lnTo>
                  <a:lnTo>
                    <a:pt x="218821" y="218541"/>
                  </a:lnTo>
                  <a:lnTo>
                    <a:pt x="88036" y="218541"/>
                  </a:lnTo>
                  <a:lnTo>
                    <a:pt x="88036" y="88087"/>
                  </a:lnTo>
                  <a:lnTo>
                    <a:pt x="227355" y="88087"/>
                  </a:lnTo>
                  <a:lnTo>
                    <a:pt x="227355" y="79260"/>
                  </a:lnTo>
                  <a:lnTo>
                    <a:pt x="88036" y="79260"/>
                  </a:lnTo>
                  <a:lnTo>
                    <a:pt x="88036" y="48158"/>
                  </a:lnTo>
                  <a:lnTo>
                    <a:pt x="218821" y="48158"/>
                  </a:lnTo>
                  <a:lnTo>
                    <a:pt x="227317" y="48158"/>
                  </a:lnTo>
                  <a:lnTo>
                    <a:pt x="22735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44728" y="34467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452" y="88"/>
                  </a:moveTo>
                  <a:lnTo>
                    <a:pt x="58204" y="88"/>
                  </a:lnTo>
                  <a:lnTo>
                    <a:pt x="0" y="0"/>
                  </a:lnTo>
                  <a:lnTo>
                    <a:pt x="0" y="58293"/>
                  </a:lnTo>
                  <a:lnTo>
                    <a:pt x="0" y="187452"/>
                  </a:lnTo>
                  <a:lnTo>
                    <a:pt x="58204" y="187452"/>
                  </a:lnTo>
                  <a:lnTo>
                    <a:pt x="58204" y="58293"/>
                  </a:lnTo>
                  <a:lnTo>
                    <a:pt x="187452" y="58293"/>
                  </a:lnTo>
                  <a:lnTo>
                    <a:pt x="187452" y="88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04800" y="304773"/>
              <a:ext cx="227965" cy="227965"/>
            </a:xfrm>
            <a:custGeom>
              <a:avLst/>
              <a:gdLst/>
              <a:ahLst/>
              <a:cxnLst/>
              <a:rect l="l" t="t" r="r" b="b"/>
              <a:pathLst>
                <a:path w="227965" h="227965">
                  <a:moveTo>
                    <a:pt x="197510" y="139319"/>
                  </a:moveTo>
                  <a:lnTo>
                    <a:pt x="147828" y="139319"/>
                  </a:lnTo>
                  <a:lnTo>
                    <a:pt x="147828" y="8534"/>
                  </a:lnTo>
                  <a:lnTo>
                    <a:pt x="147828" y="25"/>
                  </a:lnTo>
                  <a:lnTo>
                    <a:pt x="0" y="0"/>
                  </a:lnTo>
                  <a:lnTo>
                    <a:pt x="0" y="8534"/>
                  </a:lnTo>
                  <a:lnTo>
                    <a:pt x="0" y="137820"/>
                  </a:lnTo>
                  <a:lnTo>
                    <a:pt x="8534" y="137820"/>
                  </a:lnTo>
                  <a:lnTo>
                    <a:pt x="8534" y="8534"/>
                  </a:lnTo>
                  <a:lnTo>
                    <a:pt x="139293" y="8534"/>
                  </a:lnTo>
                  <a:lnTo>
                    <a:pt x="139293" y="139319"/>
                  </a:lnTo>
                  <a:lnTo>
                    <a:pt x="0" y="139319"/>
                  </a:lnTo>
                  <a:lnTo>
                    <a:pt x="0" y="147853"/>
                  </a:lnTo>
                  <a:lnTo>
                    <a:pt x="139293" y="147853"/>
                  </a:lnTo>
                  <a:lnTo>
                    <a:pt x="139293" y="178943"/>
                  </a:lnTo>
                  <a:lnTo>
                    <a:pt x="8534" y="178943"/>
                  </a:lnTo>
                  <a:lnTo>
                    <a:pt x="0" y="178892"/>
                  </a:lnTo>
                  <a:lnTo>
                    <a:pt x="0" y="187477"/>
                  </a:lnTo>
                  <a:lnTo>
                    <a:pt x="0" y="227355"/>
                  </a:lnTo>
                  <a:lnTo>
                    <a:pt x="8534" y="227355"/>
                  </a:lnTo>
                  <a:lnTo>
                    <a:pt x="8534" y="187477"/>
                  </a:lnTo>
                  <a:lnTo>
                    <a:pt x="139293" y="187477"/>
                  </a:lnTo>
                  <a:lnTo>
                    <a:pt x="147828" y="187477"/>
                  </a:lnTo>
                  <a:lnTo>
                    <a:pt x="147828" y="178943"/>
                  </a:lnTo>
                  <a:lnTo>
                    <a:pt x="147828" y="147853"/>
                  </a:lnTo>
                  <a:lnTo>
                    <a:pt x="197510" y="147853"/>
                  </a:lnTo>
                  <a:lnTo>
                    <a:pt x="197510" y="139319"/>
                  </a:lnTo>
                  <a:close/>
                </a:path>
                <a:path w="227965" h="227965">
                  <a:moveTo>
                    <a:pt x="227380" y="0"/>
                  </a:moveTo>
                  <a:lnTo>
                    <a:pt x="188976" y="0"/>
                  </a:lnTo>
                  <a:lnTo>
                    <a:pt x="188976" y="8534"/>
                  </a:lnTo>
                  <a:lnTo>
                    <a:pt x="188976" y="137820"/>
                  </a:lnTo>
                  <a:lnTo>
                    <a:pt x="197510" y="137820"/>
                  </a:lnTo>
                  <a:lnTo>
                    <a:pt x="197510" y="8534"/>
                  </a:lnTo>
                  <a:lnTo>
                    <a:pt x="227380" y="8534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334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334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650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650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970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970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2286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2286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46024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46024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69189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69189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92354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92354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15518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15518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38683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38683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61886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61886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85051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85051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082163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082163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31381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31381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54545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54545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77710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77710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00875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00875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24065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24065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47230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47230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703953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703953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93560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93560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1672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1672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39889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39889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630545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630545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862573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862573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095746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095746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328917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328917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562090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562090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795261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795261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7028434" y="34467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756" y="88"/>
                  </a:moveTo>
                  <a:lnTo>
                    <a:pt x="129159" y="0"/>
                  </a:lnTo>
                  <a:lnTo>
                    <a:pt x="0" y="88"/>
                  </a:lnTo>
                  <a:lnTo>
                    <a:pt x="0" y="58293"/>
                  </a:lnTo>
                  <a:lnTo>
                    <a:pt x="129159" y="58293"/>
                  </a:lnTo>
                  <a:lnTo>
                    <a:pt x="129159" y="187452"/>
                  </a:lnTo>
                  <a:lnTo>
                    <a:pt x="187680" y="187452"/>
                  </a:lnTo>
                  <a:lnTo>
                    <a:pt x="187680" y="58293"/>
                  </a:lnTo>
                  <a:lnTo>
                    <a:pt x="187756" y="88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7028434" y="304773"/>
              <a:ext cx="227965" cy="227965"/>
            </a:xfrm>
            <a:custGeom>
              <a:avLst/>
              <a:gdLst/>
              <a:ahLst/>
              <a:cxnLst/>
              <a:rect l="l" t="t" r="r" b="b"/>
              <a:pathLst>
                <a:path w="227965" h="227965">
                  <a:moveTo>
                    <a:pt x="227355" y="188950"/>
                  </a:moveTo>
                  <a:lnTo>
                    <a:pt x="218821" y="188950"/>
                  </a:lnTo>
                  <a:lnTo>
                    <a:pt x="89535" y="188976"/>
                  </a:lnTo>
                  <a:lnTo>
                    <a:pt x="89535" y="197510"/>
                  </a:lnTo>
                  <a:lnTo>
                    <a:pt x="218821" y="197510"/>
                  </a:lnTo>
                  <a:lnTo>
                    <a:pt x="218821" y="227355"/>
                  </a:lnTo>
                  <a:lnTo>
                    <a:pt x="227355" y="227355"/>
                  </a:lnTo>
                  <a:lnTo>
                    <a:pt x="227355" y="188950"/>
                  </a:lnTo>
                  <a:close/>
                </a:path>
                <a:path w="227965" h="227965">
                  <a:moveTo>
                    <a:pt x="227355" y="25"/>
                  </a:moveTo>
                  <a:lnTo>
                    <a:pt x="89535" y="0"/>
                  </a:lnTo>
                  <a:lnTo>
                    <a:pt x="89535" y="8534"/>
                  </a:lnTo>
                  <a:lnTo>
                    <a:pt x="218821" y="8534"/>
                  </a:lnTo>
                  <a:lnTo>
                    <a:pt x="218821" y="139319"/>
                  </a:lnTo>
                  <a:lnTo>
                    <a:pt x="88036" y="139319"/>
                  </a:lnTo>
                  <a:lnTo>
                    <a:pt x="88036" y="0"/>
                  </a:lnTo>
                  <a:lnTo>
                    <a:pt x="79502" y="0"/>
                  </a:lnTo>
                  <a:lnTo>
                    <a:pt x="79502" y="139319"/>
                  </a:lnTo>
                  <a:lnTo>
                    <a:pt x="48412" y="139319"/>
                  </a:lnTo>
                  <a:lnTo>
                    <a:pt x="48412" y="8534"/>
                  </a:lnTo>
                  <a:lnTo>
                    <a:pt x="48463" y="0"/>
                  </a:lnTo>
                  <a:lnTo>
                    <a:pt x="0" y="0"/>
                  </a:lnTo>
                  <a:lnTo>
                    <a:pt x="0" y="8534"/>
                  </a:lnTo>
                  <a:lnTo>
                    <a:pt x="39878" y="8534"/>
                  </a:lnTo>
                  <a:lnTo>
                    <a:pt x="39878" y="139319"/>
                  </a:lnTo>
                  <a:lnTo>
                    <a:pt x="39878" y="147853"/>
                  </a:lnTo>
                  <a:lnTo>
                    <a:pt x="48412" y="147853"/>
                  </a:lnTo>
                  <a:lnTo>
                    <a:pt x="79502" y="147853"/>
                  </a:lnTo>
                  <a:lnTo>
                    <a:pt x="79502" y="197510"/>
                  </a:lnTo>
                  <a:lnTo>
                    <a:pt x="88036" y="197510"/>
                  </a:lnTo>
                  <a:lnTo>
                    <a:pt x="88036" y="147853"/>
                  </a:lnTo>
                  <a:lnTo>
                    <a:pt x="218821" y="147853"/>
                  </a:lnTo>
                  <a:lnTo>
                    <a:pt x="227317" y="147853"/>
                  </a:lnTo>
                  <a:lnTo>
                    <a:pt x="227355" y="25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7157593" y="533348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7247255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7157593" y="76804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7247255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7157593" y="1002740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7247255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7157593" y="123774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7247255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7157593" y="147243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7247255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157593" y="1707133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7247255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157593" y="1941905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247255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157593" y="217660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247255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157593" y="241129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247255" y="241129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157593" y="264599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247255" y="264599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157593" y="2880689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247255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157593" y="3115385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247255" y="311538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157593" y="3350386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247255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157593" y="3585082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247255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157593" y="3819778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247255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157593" y="405447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521" y="233171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247255" y="40544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157593" y="4289119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7247255" y="428911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7157593" y="4523816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7247255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7157593" y="475851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7247255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157593" y="499320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247255" y="499320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157593" y="522790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247255" y="5227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157593" y="5462599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247255" y="546259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157593" y="5697600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247255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157593" y="5932296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247255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157593" y="6166992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7247255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157593" y="640176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7247255" y="640176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7157593" y="663646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247255" y="663646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157593" y="687115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247255" y="687115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7157593" y="7105852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7247255" y="710585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7157593" y="7340548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7247255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7157593" y="7575245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7247255" y="7575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157593" y="7810245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521" y="233171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7247255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7157593" y="804494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521" y="233171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7247255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7157593" y="827963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7247255" y="82796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7157593" y="8514333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7247255" y="85143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7028434" y="8748979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79">
                  <a:moveTo>
                    <a:pt x="129159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129159" y="233476"/>
                  </a:lnTo>
                  <a:lnTo>
                    <a:pt x="129159" y="0"/>
                  </a:lnTo>
                  <a:close/>
                </a:path>
                <a:path w="227965" h="233679">
                  <a:moveTo>
                    <a:pt x="227380" y="0"/>
                  </a:moveTo>
                  <a:lnTo>
                    <a:pt x="187680" y="0"/>
                  </a:lnTo>
                  <a:lnTo>
                    <a:pt x="187680" y="233476"/>
                  </a:lnTo>
                  <a:lnTo>
                    <a:pt x="227380" y="233476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7157593" y="8748979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7247255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028434" y="8983674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79">
                  <a:moveTo>
                    <a:pt x="129159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129159" y="233476"/>
                  </a:lnTo>
                  <a:lnTo>
                    <a:pt x="129159" y="0"/>
                  </a:lnTo>
                  <a:close/>
                </a:path>
                <a:path w="227965" h="233679">
                  <a:moveTo>
                    <a:pt x="227380" y="0"/>
                  </a:moveTo>
                  <a:lnTo>
                    <a:pt x="187680" y="0"/>
                  </a:lnTo>
                  <a:lnTo>
                    <a:pt x="187680" y="233476"/>
                  </a:lnTo>
                  <a:lnTo>
                    <a:pt x="227380" y="233476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7157593" y="898367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7247255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7028434" y="9218370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79">
                  <a:moveTo>
                    <a:pt x="129159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129159" y="233476"/>
                  </a:lnTo>
                  <a:lnTo>
                    <a:pt x="129159" y="0"/>
                  </a:lnTo>
                  <a:close/>
                </a:path>
                <a:path w="227965" h="233679">
                  <a:moveTo>
                    <a:pt x="227380" y="0"/>
                  </a:moveTo>
                  <a:lnTo>
                    <a:pt x="187680" y="0"/>
                  </a:lnTo>
                  <a:lnTo>
                    <a:pt x="187680" y="233476"/>
                  </a:lnTo>
                  <a:lnTo>
                    <a:pt x="227380" y="233476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7157593" y="9218370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7247255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7028434" y="9453067"/>
              <a:ext cx="227965" cy="235585"/>
            </a:xfrm>
            <a:custGeom>
              <a:avLst/>
              <a:gdLst/>
              <a:ahLst/>
              <a:cxnLst/>
              <a:rect l="l" t="t" r="r" b="b"/>
              <a:pathLst>
                <a:path w="227965" h="235584">
                  <a:moveTo>
                    <a:pt x="129159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129159" y="235000"/>
                  </a:lnTo>
                  <a:lnTo>
                    <a:pt x="129159" y="0"/>
                  </a:lnTo>
                  <a:close/>
                </a:path>
                <a:path w="227965" h="235584">
                  <a:moveTo>
                    <a:pt x="227380" y="0"/>
                  </a:moveTo>
                  <a:lnTo>
                    <a:pt x="187680" y="0"/>
                  </a:lnTo>
                  <a:lnTo>
                    <a:pt x="187680" y="235000"/>
                  </a:lnTo>
                  <a:lnTo>
                    <a:pt x="227380" y="235000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7157593" y="9453067"/>
              <a:ext cx="59055" cy="235585"/>
            </a:xfrm>
            <a:custGeom>
              <a:avLst/>
              <a:gdLst/>
              <a:ahLst/>
              <a:cxnLst/>
              <a:rect l="l" t="t" r="r" b="b"/>
              <a:pathLst>
                <a:path w="59054" h="235584">
                  <a:moveTo>
                    <a:pt x="58521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521" y="235000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7247255" y="9453067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7028434" y="9689286"/>
              <a:ext cx="227965" cy="235585"/>
            </a:xfrm>
            <a:custGeom>
              <a:avLst/>
              <a:gdLst/>
              <a:ahLst/>
              <a:cxnLst/>
              <a:rect l="l" t="t" r="r" b="b"/>
              <a:pathLst>
                <a:path w="227965" h="235584">
                  <a:moveTo>
                    <a:pt x="129159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129159" y="235000"/>
                  </a:lnTo>
                  <a:lnTo>
                    <a:pt x="129159" y="0"/>
                  </a:lnTo>
                  <a:close/>
                </a:path>
                <a:path w="227965" h="235584">
                  <a:moveTo>
                    <a:pt x="227380" y="0"/>
                  </a:moveTo>
                  <a:lnTo>
                    <a:pt x="187680" y="0"/>
                  </a:lnTo>
                  <a:lnTo>
                    <a:pt x="187680" y="235000"/>
                  </a:lnTo>
                  <a:lnTo>
                    <a:pt x="227380" y="235000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7157593" y="9689286"/>
              <a:ext cx="59055" cy="235585"/>
            </a:xfrm>
            <a:custGeom>
              <a:avLst/>
              <a:gdLst/>
              <a:ahLst/>
              <a:cxnLst/>
              <a:rect l="l" t="t" r="r" b="b"/>
              <a:pathLst>
                <a:path w="59054" h="235584">
                  <a:moveTo>
                    <a:pt x="58521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521" y="235000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7247255" y="9689286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7028434" y="9925507"/>
              <a:ext cx="227965" cy="235585"/>
            </a:xfrm>
            <a:custGeom>
              <a:avLst/>
              <a:gdLst/>
              <a:ahLst/>
              <a:cxnLst/>
              <a:rect l="l" t="t" r="r" b="b"/>
              <a:pathLst>
                <a:path w="227965" h="235584">
                  <a:moveTo>
                    <a:pt x="129159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129159" y="235000"/>
                  </a:lnTo>
                  <a:lnTo>
                    <a:pt x="129159" y="0"/>
                  </a:lnTo>
                  <a:close/>
                </a:path>
                <a:path w="227965" h="235584">
                  <a:moveTo>
                    <a:pt x="227380" y="0"/>
                  </a:moveTo>
                  <a:lnTo>
                    <a:pt x="187680" y="0"/>
                  </a:lnTo>
                  <a:lnTo>
                    <a:pt x="187680" y="235000"/>
                  </a:lnTo>
                  <a:lnTo>
                    <a:pt x="227380" y="235000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7157593" y="9925507"/>
              <a:ext cx="59055" cy="235585"/>
            </a:xfrm>
            <a:custGeom>
              <a:avLst/>
              <a:gdLst/>
              <a:ahLst/>
              <a:cxnLst/>
              <a:rect l="l" t="t" r="r" b="b"/>
              <a:pathLst>
                <a:path w="59054" h="235584">
                  <a:moveTo>
                    <a:pt x="58521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521" y="235000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7247255" y="9925507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344728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304800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344728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304800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344728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304800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344728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304800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344728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304800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344728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304800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344728" y="194190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304800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344728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304800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344728" y="241129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304800" y="241129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344728" y="264599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304800" y="264599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344728" y="288068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304800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344728" y="311538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304800" y="311538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344728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304800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344728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304800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344728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304800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344728" y="40544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216" y="23317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304800" y="40544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344728" y="428911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304800" y="428911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344728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304800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344728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304800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344728" y="499320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304800" y="499320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344728" y="5227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304800" y="5227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344728" y="546259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304800" y="546259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44728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304800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44728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304800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44728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304800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344728" y="640176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304800" y="640176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344728" y="663646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04800" y="663646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344728" y="687115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304800" y="687115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344728" y="710585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304800" y="710585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344728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304800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344728" y="7575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304800" y="7575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344728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216" y="23317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304800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344728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216" y="23317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304800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344728" y="82796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304800" y="82796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344728" y="85143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304800" y="85143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344728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304800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344728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304800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344728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304800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344728" y="9453067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304800" y="9453067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344728" y="9689286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304800" y="9689286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344728" y="9925507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304800" y="9925507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1" name="object 301"/>
          <p:cNvSpPr txBox="1"/>
          <p:nvPr/>
        </p:nvSpPr>
        <p:spPr>
          <a:xfrm>
            <a:off x="779780" y="727834"/>
            <a:ext cx="6146800" cy="1300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1300"/>
              </a:lnSpc>
              <a:spcBef>
                <a:spcPts val="95"/>
              </a:spcBef>
            </a:pPr>
            <a:r>
              <a:rPr sz="1250" i="1" spc="-25" dirty="0">
                <a:latin typeface="Comic Sans MS"/>
                <a:cs typeface="Comic Sans MS"/>
              </a:rPr>
              <a:t>Also,</a:t>
            </a:r>
            <a:r>
              <a:rPr sz="1250" i="1" spc="12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IFIN-HH</a:t>
            </a:r>
            <a:r>
              <a:rPr sz="1250" i="1" spc="13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uses,</a:t>
            </a:r>
            <a:r>
              <a:rPr sz="1250" i="1" spc="114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in</a:t>
            </a:r>
            <a:r>
              <a:rPr sz="1250" i="1" spc="1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14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practises</a:t>
            </a:r>
            <a:r>
              <a:rPr sz="1250" i="1" spc="12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involving</a:t>
            </a:r>
            <a:r>
              <a:rPr sz="1250" i="1" spc="12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radiological</a:t>
            </a:r>
            <a:r>
              <a:rPr sz="1250" i="1" spc="120" dirty="0">
                <a:latin typeface="Comic Sans MS"/>
                <a:cs typeface="Comic Sans MS"/>
              </a:rPr>
              <a:t> </a:t>
            </a:r>
            <a:r>
              <a:rPr sz="1250" i="1" spc="-20" dirty="0">
                <a:latin typeface="Comic Sans MS"/>
                <a:cs typeface="Comic Sans MS"/>
              </a:rPr>
              <a:t>risks,</a:t>
            </a:r>
            <a:r>
              <a:rPr sz="1250" i="1" spc="13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only</a:t>
            </a:r>
            <a:r>
              <a:rPr sz="1250" i="1" spc="1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personnel</a:t>
            </a:r>
            <a:r>
              <a:rPr sz="1250" i="1" spc="12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who </a:t>
            </a:r>
            <a:r>
              <a:rPr sz="1250" i="1" spc="-36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have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practice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permits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valid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for</a:t>
            </a:r>
            <a:r>
              <a:rPr sz="1250" i="1" spc="-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that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activity,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classified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on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three</a:t>
            </a:r>
            <a:r>
              <a:rPr sz="1250" i="1" spc="-3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levels:</a:t>
            </a:r>
            <a:endParaRPr sz="1250">
              <a:latin typeface="Comic Sans MS"/>
              <a:cs typeface="Comic Sans MS"/>
            </a:endParaRPr>
          </a:p>
          <a:p>
            <a:pPr marL="643890" indent="-451484">
              <a:lnSpc>
                <a:spcPct val="100000"/>
              </a:lnSpc>
              <a:spcBef>
                <a:spcPts val="180"/>
              </a:spcBef>
              <a:buClr>
                <a:srgbClr val="365F91"/>
              </a:buClr>
              <a:buSzPct val="96000"/>
              <a:buFont typeface="Wingdings"/>
              <a:buChar char=""/>
              <a:tabLst>
                <a:tab pos="643255" algn="l"/>
                <a:tab pos="643890" algn="l"/>
              </a:tabLst>
            </a:pPr>
            <a:r>
              <a:rPr sz="1250" i="1" spc="-25" dirty="0">
                <a:latin typeface="Comic Sans MS"/>
                <a:cs typeface="Comic Sans MS"/>
              </a:rPr>
              <a:t>level 1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–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for</a:t>
            </a:r>
            <a:r>
              <a:rPr sz="1250" i="1" spc="-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workers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in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radiological field;</a:t>
            </a:r>
            <a:endParaRPr sz="1250">
              <a:latin typeface="Comic Sans MS"/>
              <a:cs typeface="Comic Sans MS"/>
            </a:endParaRPr>
          </a:p>
          <a:p>
            <a:pPr marL="643255" marR="8255" indent="-451484">
              <a:lnSpc>
                <a:spcPct val="111200"/>
              </a:lnSpc>
              <a:buClr>
                <a:srgbClr val="365F91"/>
              </a:buClr>
              <a:buSzPct val="96000"/>
              <a:buFont typeface="Wingdings"/>
              <a:buChar char=""/>
              <a:tabLst>
                <a:tab pos="643255" algn="l"/>
                <a:tab pos="643890" algn="l"/>
              </a:tabLst>
            </a:pPr>
            <a:r>
              <a:rPr sz="1250" i="1" spc="-25" dirty="0">
                <a:latin typeface="Comic Sans MS"/>
                <a:cs typeface="Comic Sans MS"/>
              </a:rPr>
              <a:t>level </a:t>
            </a:r>
            <a:r>
              <a:rPr sz="1250" i="1" spc="-35" dirty="0">
                <a:latin typeface="Comic Sans MS"/>
                <a:cs typeface="Comic Sans MS"/>
              </a:rPr>
              <a:t>2</a:t>
            </a:r>
            <a:r>
              <a:rPr sz="1250" i="1" spc="-3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–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for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those</a:t>
            </a:r>
            <a:r>
              <a:rPr sz="1250" i="1" spc="-3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in </a:t>
            </a:r>
            <a:r>
              <a:rPr sz="1250" i="1" spc="-30" dirty="0">
                <a:latin typeface="Comic Sans MS"/>
                <a:cs typeface="Comic Sans MS"/>
              </a:rPr>
              <a:t>charge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with</a:t>
            </a:r>
            <a:r>
              <a:rPr sz="1250" i="1" spc="-25" dirty="0">
                <a:latin typeface="Comic Sans MS"/>
                <a:cs typeface="Comic Sans MS"/>
              </a:rPr>
              <a:t> radiological </a:t>
            </a:r>
            <a:r>
              <a:rPr sz="1250" i="1" spc="-30" dirty="0">
                <a:latin typeface="Comic Sans MS"/>
                <a:cs typeface="Comic Sans MS"/>
              </a:rPr>
              <a:t>safety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and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persons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leading </a:t>
            </a:r>
            <a:r>
              <a:rPr sz="1250" i="1" spc="-36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activities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with</a:t>
            </a:r>
            <a:r>
              <a:rPr sz="1250" i="1" spc="-25" dirty="0">
                <a:latin typeface="Comic Sans MS"/>
                <a:cs typeface="Comic Sans MS"/>
              </a:rPr>
              <a:t> radiation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sources;</a:t>
            </a:r>
            <a:endParaRPr sz="1250">
              <a:latin typeface="Comic Sans MS"/>
              <a:cs typeface="Comic Sans MS"/>
            </a:endParaRPr>
          </a:p>
          <a:p>
            <a:pPr marL="643890" indent="-451484">
              <a:lnSpc>
                <a:spcPct val="100000"/>
              </a:lnSpc>
              <a:spcBef>
                <a:spcPts val="180"/>
              </a:spcBef>
              <a:buClr>
                <a:srgbClr val="365F91"/>
              </a:buClr>
              <a:buSzPct val="96000"/>
              <a:buFont typeface="Wingdings"/>
              <a:buChar char=""/>
              <a:tabLst>
                <a:tab pos="643255" algn="l"/>
                <a:tab pos="643890" algn="l"/>
              </a:tabLst>
            </a:pPr>
            <a:r>
              <a:rPr sz="1250" i="1" spc="-25" dirty="0">
                <a:latin typeface="Comic Sans MS"/>
                <a:cs typeface="Comic Sans MS"/>
              </a:rPr>
              <a:t>level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3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–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for</a:t>
            </a:r>
            <a:r>
              <a:rPr sz="1250" i="1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experts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certified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in radiological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protection.</a:t>
            </a:r>
            <a:endParaRPr sz="1250">
              <a:latin typeface="Comic Sans MS"/>
              <a:cs typeface="Comic Sans MS"/>
            </a:endParaRPr>
          </a:p>
        </p:txBody>
      </p:sp>
      <p:sp>
        <p:nvSpPr>
          <p:cNvPr id="302" name="object 302"/>
          <p:cNvSpPr txBox="1"/>
          <p:nvPr/>
        </p:nvSpPr>
        <p:spPr>
          <a:xfrm>
            <a:off x="779780" y="3308855"/>
            <a:ext cx="6148705" cy="2753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>
              <a:lnSpc>
                <a:spcPct val="112000"/>
              </a:lnSpc>
              <a:spcBef>
                <a:spcPts val="95"/>
              </a:spcBef>
            </a:pPr>
            <a:r>
              <a:rPr sz="1250" i="1" spc="-35" dirty="0">
                <a:latin typeface="Comic Sans MS"/>
                <a:cs typeface="Comic Sans MS"/>
              </a:rPr>
              <a:t>IFIN-HH</a:t>
            </a:r>
            <a:r>
              <a:rPr sz="1250" i="1" spc="3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is</a:t>
            </a:r>
            <a:r>
              <a:rPr sz="1250" i="1" spc="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constantly</a:t>
            </a:r>
            <a:r>
              <a:rPr sz="1250" i="1" spc="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preoccupied</a:t>
            </a:r>
            <a:r>
              <a:rPr sz="1250" i="1" spc="3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with</a:t>
            </a:r>
            <a:r>
              <a:rPr sz="1250" i="1" spc="2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radiation</a:t>
            </a:r>
            <a:r>
              <a:rPr sz="1250" i="1" spc="4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protection</a:t>
            </a:r>
            <a:r>
              <a:rPr sz="1250" i="1" spc="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optimisation,</a:t>
            </a:r>
            <a:r>
              <a:rPr sz="1250" i="1" spc="3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which </a:t>
            </a:r>
            <a:r>
              <a:rPr sz="1250" i="1" spc="-36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relies </a:t>
            </a:r>
            <a:r>
              <a:rPr sz="1250" i="1" spc="-30" dirty="0">
                <a:latin typeface="Comic Sans MS"/>
                <a:cs typeface="Comic Sans MS"/>
              </a:rPr>
              <a:t>on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following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prevention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means:</a:t>
            </a:r>
            <a:endParaRPr sz="1250">
              <a:latin typeface="Comic Sans MS"/>
              <a:cs typeface="Comic Sans MS"/>
            </a:endParaRPr>
          </a:p>
          <a:p>
            <a:pPr marL="584200" indent="-392430">
              <a:lnSpc>
                <a:spcPct val="100000"/>
              </a:lnSpc>
              <a:spcBef>
                <a:spcPts val="170"/>
              </a:spcBef>
              <a:buSzPct val="96000"/>
              <a:buFont typeface="Wingdings"/>
              <a:buChar char=""/>
              <a:tabLst>
                <a:tab pos="584200" algn="l"/>
                <a:tab pos="584835" algn="l"/>
              </a:tabLst>
            </a:pPr>
            <a:r>
              <a:rPr sz="12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time</a:t>
            </a:r>
            <a:r>
              <a:rPr sz="1250" b="1" i="1" spc="-3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(reducing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exposure </a:t>
            </a:r>
            <a:r>
              <a:rPr sz="1250" i="1" spc="-25" dirty="0">
                <a:latin typeface="Comic Sans MS"/>
                <a:cs typeface="Comic Sans MS"/>
              </a:rPr>
              <a:t>period);</a:t>
            </a:r>
            <a:endParaRPr sz="1250">
              <a:latin typeface="Comic Sans MS"/>
              <a:cs typeface="Comic Sans MS"/>
            </a:endParaRPr>
          </a:p>
          <a:p>
            <a:pPr marL="584200" marR="5080" indent="-391795">
              <a:lnSpc>
                <a:spcPts val="1680"/>
              </a:lnSpc>
              <a:spcBef>
                <a:spcPts val="75"/>
              </a:spcBef>
              <a:buSzPct val="96000"/>
              <a:buFont typeface="Wingdings"/>
              <a:buChar char=""/>
              <a:tabLst>
                <a:tab pos="584200" algn="l"/>
                <a:tab pos="584835" algn="l"/>
              </a:tabLst>
            </a:pPr>
            <a:r>
              <a:rPr sz="12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distance</a:t>
            </a:r>
            <a:r>
              <a:rPr sz="1250" b="1" i="1" spc="21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(increasing</a:t>
            </a:r>
            <a:r>
              <a:rPr sz="1250" i="1" spc="4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4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distance</a:t>
            </a:r>
            <a:r>
              <a:rPr sz="1250" i="1" spc="5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between</a:t>
            </a:r>
            <a:r>
              <a:rPr sz="1250" i="1" spc="3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4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worker</a:t>
            </a:r>
            <a:r>
              <a:rPr sz="1250" i="1" spc="5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and</a:t>
            </a:r>
            <a:r>
              <a:rPr sz="1250" i="1" spc="8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4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radiation </a:t>
            </a:r>
            <a:r>
              <a:rPr sz="1250" i="1" spc="-36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source);</a:t>
            </a:r>
            <a:endParaRPr sz="1250">
              <a:latin typeface="Comic Sans MS"/>
              <a:cs typeface="Comic Sans MS"/>
            </a:endParaRPr>
          </a:p>
          <a:p>
            <a:pPr marL="584200" indent="-392430">
              <a:lnSpc>
                <a:spcPct val="100000"/>
              </a:lnSpc>
              <a:spcBef>
                <a:spcPts val="80"/>
              </a:spcBef>
              <a:buSzPct val="96000"/>
              <a:buFont typeface="Wingdings"/>
              <a:buChar char=""/>
              <a:tabLst>
                <a:tab pos="584200" algn="l"/>
                <a:tab pos="584835" algn="l"/>
              </a:tabLst>
            </a:pPr>
            <a:r>
              <a:rPr sz="12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protection</a:t>
            </a:r>
            <a:r>
              <a:rPr sz="1250" b="1" i="1" spc="31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(using</a:t>
            </a:r>
            <a:r>
              <a:rPr sz="1250" i="1" spc="48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protection</a:t>
            </a:r>
            <a:r>
              <a:rPr sz="1250" i="1" spc="47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barriers,</a:t>
            </a:r>
            <a:r>
              <a:rPr sz="1250" i="1" spc="484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such</a:t>
            </a:r>
            <a:r>
              <a:rPr sz="1250" i="1" spc="484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as</a:t>
            </a:r>
            <a:r>
              <a:rPr sz="1250" i="1" spc="484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lead</a:t>
            </a:r>
            <a:r>
              <a:rPr sz="1250" i="1" spc="484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or</a:t>
            </a:r>
            <a:r>
              <a:rPr sz="1250" i="1" spc="49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concrete</a:t>
            </a:r>
            <a:r>
              <a:rPr sz="1250" i="1" spc="484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shields</a:t>
            </a:r>
            <a:endParaRPr sz="1250">
              <a:latin typeface="Comic Sans MS"/>
              <a:cs typeface="Comic Sans MS"/>
            </a:endParaRPr>
          </a:p>
          <a:p>
            <a:pPr marL="584200" marR="12065">
              <a:lnSpc>
                <a:spcPct val="111200"/>
              </a:lnSpc>
              <a:spcBef>
                <a:spcPts val="10"/>
              </a:spcBef>
            </a:pPr>
            <a:r>
              <a:rPr sz="1250" i="1" spc="-30" dirty="0">
                <a:latin typeface="Comic Sans MS"/>
                <a:cs typeface="Comic Sans MS"/>
              </a:rPr>
              <a:t>between</a:t>
            </a:r>
            <a:r>
              <a:rPr sz="1250" i="1" spc="254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27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workers</a:t>
            </a:r>
            <a:r>
              <a:rPr sz="1250" i="1" spc="26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and</a:t>
            </a:r>
            <a:r>
              <a:rPr sz="1250" i="1" spc="27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27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radiation</a:t>
            </a:r>
            <a:r>
              <a:rPr sz="1250" i="1" spc="27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source.</a:t>
            </a:r>
            <a:r>
              <a:rPr sz="1250" i="1" spc="27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The</a:t>
            </a:r>
            <a:r>
              <a:rPr sz="1250" i="1" spc="27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type</a:t>
            </a:r>
            <a:r>
              <a:rPr sz="1250" i="1" spc="27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of</a:t>
            </a:r>
            <a:r>
              <a:rPr sz="1250" i="1" spc="26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protection</a:t>
            </a:r>
            <a:r>
              <a:rPr sz="1250" i="1" spc="26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is </a:t>
            </a:r>
            <a:r>
              <a:rPr sz="1250" i="1" spc="-36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chosen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and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used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depending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on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type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of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radiations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and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energy.)</a:t>
            </a:r>
            <a:endParaRPr sz="1250">
              <a:latin typeface="Comic Sans MS"/>
              <a:cs typeface="Comic Sans MS"/>
            </a:endParaRPr>
          </a:p>
          <a:p>
            <a:pPr marL="12700" marR="10160" algn="just">
              <a:lnSpc>
                <a:spcPct val="111500"/>
              </a:lnSpc>
              <a:spcBef>
                <a:spcPts val="1400"/>
              </a:spcBef>
            </a:pPr>
            <a:r>
              <a:rPr sz="1250" i="1" spc="-25" dirty="0">
                <a:latin typeface="Comic Sans MS"/>
                <a:cs typeface="Comic Sans MS"/>
              </a:rPr>
              <a:t>Thus, all </a:t>
            </a:r>
            <a:r>
              <a:rPr sz="1250" i="1" spc="-30" dirty="0">
                <a:latin typeface="Comic Sans MS"/>
                <a:cs typeface="Comic Sans MS"/>
              </a:rPr>
              <a:t>activities </a:t>
            </a:r>
            <a:r>
              <a:rPr sz="1250" i="1" spc="-25" dirty="0">
                <a:latin typeface="Comic Sans MS"/>
                <a:cs typeface="Comic Sans MS"/>
              </a:rPr>
              <a:t>involving </a:t>
            </a:r>
            <a:r>
              <a:rPr sz="1250" i="1" spc="-35" dirty="0">
                <a:latin typeface="Comic Sans MS"/>
                <a:cs typeface="Comic Sans MS"/>
              </a:rPr>
              <a:t>work </a:t>
            </a:r>
            <a:r>
              <a:rPr sz="1250" i="1" spc="-30" dirty="0">
                <a:latin typeface="Comic Sans MS"/>
                <a:cs typeface="Comic Sans MS"/>
              </a:rPr>
              <a:t>with radiations </a:t>
            </a:r>
            <a:r>
              <a:rPr sz="1250" i="1" spc="-35" dirty="0">
                <a:latin typeface="Comic Sans MS"/>
                <a:cs typeface="Comic Sans MS"/>
              </a:rPr>
              <a:t>and </a:t>
            </a:r>
            <a:r>
              <a:rPr sz="1250" i="1" spc="-25" dirty="0">
                <a:latin typeface="Comic Sans MS"/>
                <a:cs typeface="Comic Sans MS"/>
              </a:rPr>
              <a:t>radioactive </a:t>
            </a:r>
            <a:r>
              <a:rPr sz="1250" i="1" spc="-30" dirty="0">
                <a:latin typeface="Comic Sans MS"/>
                <a:cs typeface="Comic Sans MS"/>
              </a:rPr>
              <a:t>materials </a:t>
            </a:r>
            <a:r>
              <a:rPr sz="1250" i="1" spc="-25" dirty="0">
                <a:latin typeface="Comic Sans MS"/>
                <a:cs typeface="Comic Sans MS"/>
              </a:rPr>
              <a:t>is </a:t>
            </a:r>
            <a:r>
              <a:rPr sz="1250" i="1" spc="-35" dirty="0">
                <a:latin typeface="Comic Sans MS"/>
                <a:cs typeface="Comic Sans MS"/>
              </a:rPr>
              <a:t>done </a:t>
            </a:r>
            <a:r>
              <a:rPr sz="1250" i="1" spc="-30" dirty="0">
                <a:latin typeface="Comic Sans MS"/>
                <a:cs typeface="Comic Sans MS"/>
              </a:rPr>
              <a:t> based on defined procedures, </a:t>
            </a:r>
            <a:r>
              <a:rPr sz="1250" i="1" spc="-25" dirty="0">
                <a:latin typeface="Comic Sans MS"/>
                <a:cs typeface="Comic Sans MS"/>
              </a:rPr>
              <a:t>in </a:t>
            </a:r>
            <a:r>
              <a:rPr sz="1250" i="1" spc="-30" dirty="0">
                <a:latin typeface="Comic Sans MS"/>
                <a:cs typeface="Comic Sans MS"/>
              </a:rPr>
              <a:t>accordance with the limits </a:t>
            </a:r>
            <a:r>
              <a:rPr sz="1250" i="1" spc="-35" dirty="0">
                <a:latin typeface="Comic Sans MS"/>
                <a:cs typeface="Comic Sans MS"/>
              </a:rPr>
              <a:t>and </a:t>
            </a:r>
            <a:r>
              <a:rPr sz="1250" i="1" spc="-30" dirty="0">
                <a:latin typeface="Comic Sans MS"/>
                <a:cs typeface="Comic Sans MS"/>
              </a:rPr>
              <a:t>conditions set </a:t>
            </a:r>
            <a:r>
              <a:rPr sz="1250" i="1" spc="-25" dirty="0">
                <a:latin typeface="Comic Sans MS"/>
                <a:cs typeface="Comic Sans MS"/>
              </a:rPr>
              <a:t>in </a:t>
            </a:r>
            <a:r>
              <a:rPr sz="1250" i="1" spc="-35" dirty="0">
                <a:latin typeface="Comic Sans MS"/>
                <a:cs typeface="Comic Sans MS"/>
              </a:rPr>
              <a:t>the </a:t>
            </a:r>
            <a:r>
              <a:rPr sz="1250" i="1" spc="-30" dirty="0">
                <a:latin typeface="Comic Sans MS"/>
                <a:cs typeface="Comic Sans MS"/>
              </a:rPr>
              <a:t> permits issued </a:t>
            </a:r>
            <a:r>
              <a:rPr sz="1250" i="1" spc="-35" dirty="0">
                <a:latin typeface="Comic Sans MS"/>
                <a:cs typeface="Comic Sans MS"/>
              </a:rPr>
              <a:t>by CNCAN, by </a:t>
            </a:r>
            <a:r>
              <a:rPr sz="1250" i="1" spc="-30" dirty="0">
                <a:latin typeface="Comic Sans MS"/>
                <a:cs typeface="Comic Sans MS"/>
              </a:rPr>
              <a:t>the personnel with technical competencies </a:t>
            </a:r>
            <a:r>
              <a:rPr sz="1250" i="1" spc="-35" dirty="0">
                <a:latin typeface="Comic Sans MS"/>
                <a:cs typeface="Comic Sans MS"/>
              </a:rPr>
              <a:t>and </a:t>
            </a:r>
            <a:r>
              <a:rPr sz="1250" i="1" spc="-30" dirty="0">
                <a:latin typeface="Comic Sans MS"/>
                <a:cs typeface="Comic Sans MS"/>
              </a:rPr>
              <a:t>with 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equipment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and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installations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that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have</a:t>
            </a:r>
            <a:r>
              <a:rPr sz="1250" i="1" spc="-25" dirty="0">
                <a:latin typeface="Comic Sans MS"/>
                <a:cs typeface="Comic Sans MS"/>
              </a:rPr>
              <a:t> radiological </a:t>
            </a:r>
            <a:r>
              <a:rPr sz="1250" i="1" spc="-30" dirty="0">
                <a:latin typeface="Comic Sans MS"/>
                <a:cs typeface="Comic Sans MS"/>
              </a:rPr>
              <a:t>safety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permits.</a:t>
            </a:r>
            <a:endParaRPr sz="1250">
              <a:latin typeface="Comic Sans MS"/>
              <a:cs typeface="Comic Sans MS"/>
            </a:endParaRPr>
          </a:p>
        </p:txBody>
      </p:sp>
      <p:sp>
        <p:nvSpPr>
          <p:cNvPr id="303" name="object 303"/>
          <p:cNvSpPr txBox="1"/>
          <p:nvPr/>
        </p:nvSpPr>
        <p:spPr>
          <a:xfrm>
            <a:off x="848664" y="6991982"/>
            <a:ext cx="3601085" cy="1264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2100"/>
              </a:lnSpc>
              <a:spcBef>
                <a:spcPts val="100"/>
              </a:spcBef>
            </a:pPr>
            <a:r>
              <a:rPr sz="14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Access</a:t>
            </a:r>
            <a:r>
              <a:rPr sz="1450" b="1" i="1" spc="-3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450" b="1" i="1" spc="-25" dirty="0">
                <a:solidFill>
                  <a:srgbClr val="365F91"/>
                </a:solidFill>
                <a:latin typeface="Comic Sans MS"/>
                <a:cs typeface="Comic Sans MS"/>
              </a:rPr>
              <a:t>in </a:t>
            </a:r>
            <a:r>
              <a:rPr sz="14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the</a:t>
            </a:r>
            <a:r>
              <a:rPr sz="1450" b="1" i="1" spc="-2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4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areas</a:t>
            </a:r>
            <a:r>
              <a:rPr sz="1450" b="1" i="1" spc="-2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4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controlled </a:t>
            </a:r>
            <a:r>
              <a:rPr sz="1450" b="1" i="1" spc="-35" dirty="0">
                <a:solidFill>
                  <a:srgbClr val="365F91"/>
                </a:solidFill>
                <a:latin typeface="Comic Sans MS"/>
                <a:cs typeface="Comic Sans MS"/>
              </a:rPr>
              <a:t>from</a:t>
            </a:r>
            <a:r>
              <a:rPr sz="1450" b="1" i="1" spc="-2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4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a </a:t>
            </a:r>
            <a:r>
              <a:rPr sz="1450" b="1" i="1" spc="-2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4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radiological safety </a:t>
            </a:r>
            <a:r>
              <a:rPr sz="1450" b="1" i="1" spc="-25" dirty="0">
                <a:solidFill>
                  <a:srgbClr val="365F91"/>
                </a:solidFill>
                <a:latin typeface="Comic Sans MS"/>
                <a:cs typeface="Comic Sans MS"/>
              </a:rPr>
              <a:t>point of </a:t>
            </a:r>
            <a:r>
              <a:rPr sz="14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view </a:t>
            </a:r>
            <a:r>
              <a:rPr sz="1450" b="1" i="1" spc="-20" dirty="0">
                <a:solidFill>
                  <a:srgbClr val="365F91"/>
                </a:solidFill>
                <a:latin typeface="Comic Sans MS"/>
                <a:cs typeface="Comic Sans MS"/>
              </a:rPr>
              <a:t>is </a:t>
            </a:r>
            <a:r>
              <a:rPr sz="1450" b="1" i="1" spc="-35" dirty="0">
                <a:solidFill>
                  <a:srgbClr val="365F91"/>
                </a:solidFill>
                <a:latin typeface="Comic Sans MS"/>
                <a:cs typeface="Comic Sans MS"/>
              </a:rPr>
              <a:t>done </a:t>
            </a:r>
            <a:r>
              <a:rPr sz="14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 based </a:t>
            </a:r>
            <a:r>
              <a:rPr sz="1450" b="1" i="1" spc="-25" dirty="0">
                <a:solidFill>
                  <a:srgbClr val="365F91"/>
                </a:solidFill>
                <a:latin typeface="Comic Sans MS"/>
                <a:cs typeface="Comic Sans MS"/>
              </a:rPr>
              <a:t>on </a:t>
            </a:r>
            <a:r>
              <a:rPr sz="14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the access procedures </a:t>
            </a:r>
            <a:r>
              <a:rPr sz="1450" b="1" i="1" spc="-25" dirty="0">
                <a:solidFill>
                  <a:srgbClr val="365F91"/>
                </a:solidFill>
                <a:latin typeface="Comic Sans MS"/>
                <a:cs typeface="Comic Sans MS"/>
              </a:rPr>
              <a:t>specific </a:t>
            </a:r>
            <a:r>
              <a:rPr sz="1450" b="1" i="1" spc="-2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4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to the area and with the approval </a:t>
            </a:r>
            <a:r>
              <a:rPr sz="1450" b="1" i="1" spc="-25" dirty="0">
                <a:solidFill>
                  <a:srgbClr val="365F91"/>
                </a:solidFill>
                <a:latin typeface="Comic Sans MS"/>
                <a:cs typeface="Comic Sans MS"/>
              </a:rPr>
              <a:t>of </a:t>
            </a:r>
            <a:r>
              <a:rPr sz="14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the </a:t>
            </a:r>
            <a:r>
              <a:rPr sz="1450" b="1" i="1" spc="-61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4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head </a:t>
            </a:r>
            <a:r>
              <a:rPr sz="1450" b="1" i="1" spc="-25" dirty="0">
                <a:solidFill>
                  <a:srgbClr val="365F91"/>
                </a:solidFill>
                <a:latin typeface="Comic Sans MS"/>
                <a:cs typeface="Comic Sans MS"/>
              </a:rPr>
              <a:t>of</a:t>
            </a:r>
            <a:r>
              <a:rPr sz="1450" b="1" i="1" spc="-3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4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that</a:t>
            </a:r>
            <a:r>
              <a:rPr sz="1450" b="1" i="1" spc="-2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4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entity.</a:t>
            </a:r>
            <a:endParaRPr sz="1450">
              <a:latin typeface="Comic Sans MS"/>
              <a:cs typeface="Comic Sans MS"/>
            </a:endParaRPr>
          </a:p>
        </p:txBody>
      </p:sp>
      <p:sp>
        <p:nvSpPr>
          <p:cNvPr id="304" name="object 304"/>
          <p:cNvSpPr txBox="1"/>
          <p:nvPr/>
        </p:nvSpPr>
        <p:spPr>
          <a:xfrm>
            <a:off x="1042212" y="8836404"/>
            <a:ext cx="3212465" cy="519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7850" marR="5080" indent="-565785">
              <a:lnSpc>
                <a:spcPct val="111700"/>
              </a:lnSpc>
              <a:spcBef>
                <a:spcPts val="95"/>
              </a:spcBef>
            </a:pPr>
            <a:r>
              <a:rPr sz="14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Access </a:t>
            </a:r>
            <a:r>
              <a:rPr sz="1450" b="1" i="1" spc="-25" dirty="0">
                <a:solidFill>
                  <a:srgbClr val="365F91"/>
                </a:solidFill>
                <a:latin typeface="Comic Sans MS"/>
                <a:cs typeface="Comic Sans MS"/>
              </a:rPr>
              <a:t>in </a:t>
            </a:r>
            <a:r>
              <a:rPr sz="14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areas </a:t>
            </a:r>
            <a:r>
              <a:rPr sz="1450" b="1" i="1" spc="-25" dirty="0">
                <a:solidFill>
                  <a:srgbClr val="365F91"/>
                </a:solidFill>
                <a:latin typeface="Comic Sans MS"/>
                <a:cs typeface="Comic Sans MS"/>
              </a:rPr>
              <a:t>in </a:t>
            </a:r>
            <a:r>
              <a:rPr sz="14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which you </a:t>
            </a:r>
            <a:r>
              <a:rPr sz="1450" b="1" i="1" spc="-25" dirty="0">
                <a:solidFill>
                  <a:srgbClr val="365F91"/>
                </a:solidFill>
                <a:latin typeface="Comic Sans MS"/>
                <a:cs typeface="Comic Sans MS"/>
              </a:rPr>
              <a:t>are </a:t>
            </a:r>
            <a:r>
              <a:rPr sz="14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not </a:t>
            </a:r>
            <a:r>
              <a:rPr sz="1450" b="1" i="1" spc="-61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4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authorised</a:t>
            </a:r>
            <a:r>
              <a:rPr sz="1450" b="1" i="1" spc="-4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450" b="1" i="1" spc="-20" dirty="0">
                <a:solidFill>
                  <a:srgbClr val="365F91"/>
                </a:solidFill>
                <a:latin typeface="Comic Sans MS"/>
                <a:cs typeface="Comic Sans MS"/>
              </a:rPr>
              <a:t>is</a:t>
            </a:r>
            <a:r>
              <a:rPr sz="1450" b="1" i="1" spc="-4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4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forbidden!</a:t>
            </a:r>
            <a:endParaRPr sz="1450">
              <a:latin typeface="Comic Sans MS"/>
              <a:cs typeface="Comic Sans MS"/>
            </a:endParaRPr>
          </a:p>
        </p:txBody>
      </p:sp>
      <p:pic>
        <p:nvPicPr>
          <p:cNvPr id="305" name="object 30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85389" y="2204846"/>
            <a:ext cx="1733550" cy="952500"/>
          </a:xfrm>
          <a:prstGeom prst="rect">
            <a:avLst/>
          </a:prstGeom>
        </p:spPr>
      </p:pic>
      <p:sp>
        <p:nvSpPr>
          <p:cNvPr id="306" name="object 30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0"/>
              </a:spcBef>
            </a:pPr>
            <a:r>
              <a:rPr spc="-35" dirty="0"/>
              <a:t>10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65480" y="353872"/>
          <a:ext cx="6524625" cy="94737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9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5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823">
                <a:tc gridSpan="2">
                  <a:txBody>
                    <a:bodyPr/>
                    <a:lstStyle/>
                    <a:p>
                      <a:pPr marR="119380" algn="ctr">
                        <a:lnSpc>
                          <a:spcPts val="1735"/>
                        </a:lnSpc>
                        <a:spcBef>
                          <a:spcPts val="1560"/>
                        </a:spcBef>
                      </a:pPr>
                      <a:r>
                        <a:rPr sz="1450" b="1" i="1" spc="-2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Obligations</a:t>
                      </a: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2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of </a:t>
                      </a: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professionally</a:t>
                      </a:r>
                      <a:r>
                        <a:rPr sz="1450" b="1" i="1" spc="-1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3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exposed</a:t>
                      </a:r>
                      <a:r>
                        <a:rPr sz="1450" b="1" i="1" spc="-1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persons</a:t>
                      </a:r>
                      <a:endParaRPr sz="1450">
                        <a:latin typeface="Comic Sans MS"/>
                        <a:cs typeface="Comic Sans MS"/>
                      </a:endParaRPr>
                    </a:p>
                  </a:txBody>
                  <a:tcPr marL="0" marR="0" marT="19812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6034">
                <a:tc gridSpan="2">
                  <a:txBody>
                    <a:bodyPr/>
                    <a:lstStyle/>
                    <a:p>
                      <a:pPr marL="469900" marR="251460" indent="-343535" algn="just">
                        <a:lnSpc>
                          <a:spcPts val="1680"/>
                        </a:lnSpc>
                        <a:buClr>
                          <a:srgbClr val="365F91"/>
                        </a:buClr>
                        <a:buSzPct val="96000"/>
                        <a:buFont typeface="Wingdings"/>
                        <a:buChar char=""/>
                        <a:tabLst>
                          <a:tab pos="470534" algn="l"/>
                        </a:tabLst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not to expose themselves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and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others to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radiations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over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the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reasonable values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necessary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for</a:t>
                      </a:r>
                      <a:r>
                        <a:rPr sz="1250" i="1" spc="-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performance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of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work</a:t>
                      </a:r>
                      <a:r>
                        <a:rPr sz="1250" i="1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tasks;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469900" indent="-343535" algn="just">
                        <a:lnSpc>
                          <a:spcPct val="100000"/>
                        </a:lnSpc>
                        <a:spcBef>
                          <a:spcPts val="85"/>
                        </a:spcBef>
                        <a:buClr>
                          <a:srgbClr val="365F91"/>
                        </a:buClr>
                        <a:buSzPct val="96000"/>
                        <a:buFont typeface="Wingdings"/>
                        <a:buChar char=""/>
                        <a:tabLst>
                          <a:tab pos="470534" algn="l"/>
                        </a:tabLst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not</a:t>
                      </a:r>
                      <a:r>
                        <a:rPr sz="1250" i="1" spc="27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to</a:t>
                      </a:r>
                      <a:r>
                        <a:rPr sz="1250" i="1" spc="29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use</a:t>
                      </a:r>
                      <a:r>
                        <a:rPr sz="1250" i="1" spc="27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radiation</a:t>
                      </a:r>
                      <a:r>
                        <a:rPr sz="1250" i="1" spc="28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sources</a:t>
                      </a:r>
                      <a:r>
                        <a:rPr sz="1250" i="1" spc="28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or</a:t>
                      </a:r>
                      <a:r>
                        <a:rPr sz="1250" i="1" spc="3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nuclear</a:t>
                      </a:r>
                      <a:r>
                        <a:rPr sz="1250" i="1" spc="27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installations</a:t>
                      </a:r>
                      <a:r>
                        <a:rPr sz="1250" i="1" spc="28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for</a:t>
                      </a:r>
                      <a:r>
                        <a:rPr sz="1250" i="1" spc="3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purposes</a:t>
                      </a:r>
                      <a:r>
                        <a:rPr sz="1250" i="1" spc="28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other</a:t>
                      </a:r>
                      <a:r>
                        <a:rPr sz="1250" i="1" spc="29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than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469900" marR="246379" algn="just">
                        <a:lnSpc>
                          <a:spcPts val="1680"/>
                        </a:lnSpc>
                        <a:spcBef>
                          <a:spcPts val="75"/>
                        </a:spcBef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those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they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have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been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created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and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certified for,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or for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works other than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those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resulted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from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work</a:t>
                      </a:r>
                      <a:r>
                        <a:rPr sz="1250" i="1" spc="-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tasks;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469900" indent="-343535" algn="just">
                        <a:lnSpc>
                          <a:spcPct val="100000"/>
                        </a:lnSpc>
                        <a:spcBef>
                          <a:spcPts val="80"/>
                        </a:spcBef>
                        <a:buClr>
                          <a:srgbClr val="365F91"/>
                        </a:buClr>
                        <a:buSzPct val="96000"/>
                        <a:buFont typeface="Wingdings"/>
                        <a:buChar char=""/>
                        <a:tabLst>
                          <a:tab pos="470534" algn="l"/>
                        </a:tabLst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to</a:t>
                      </a:r>
                      <a:r>
                        <a:rPr sz="1250" i="1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wear</a:t>
                      </a:r>
                      <a:r>
                        <a:rPr sz="1250" i="1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personal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protection</a:t>
                      </a:r>
                      <a:r>
                        <a:rPr sz="1250" i="1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equipment</a:t>
                      </a:r>
                      <a:r>
                        <a:rPr sz="1250" i="1" spc="-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and</a:t>
                      </a:r>
                      <a:r>
                        <a:rPr sz="1250" i="1" spc="-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personal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monitoring</a:t>
                      </a:r>
                      <a:r>
                        <a:rPr sz="1250" i="1" spc="-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means;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469900" indent="-343535" algn="just">
                        <a:lnSpc>
                          <a:spcPct val="100000"/>
                        </a:lnSpc>
                        <a:spcBef>
                          <a:spcPts val="170"/>
                        </a:spcBef>
                        <a:buClr>
                          <a:srgbClr val="365F91"/>
                        </a:buClr>
                        <a:buSzPct val="96000"/>
                        <a:buFont typeface="Wingdings"/>
                        <a:buChar char=""/>
                        <a:tabLst>
                          <a:tab pos="470534" algn="l"/>
                        </a:tabLst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to</a:t>
                      </a:r>
                      <a:r>
                        <a:rPr sz="1250" i="1" spc="38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inform</a:t>
                      </a:r>
                      <a:r>
                        <a:rPr sz="1250" i="1" spc="39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immediately</a:t>
                      </a:r>
                      <a:r>
                        <a:rPr sz="1250" i="1" spc="38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39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person</a:t>
                      </a:r>
                      <a:r>
                        <a:rPr sz="1250" i="1" spc="37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in</a:t>
                      </a:r>
                      <a:r>
                        <a:rPr sz="1250" i="1" spc="38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charge</a:t>
                      </a:r>
                      <a:r>
                        <a:rPr sz="1250" i="1" spc="38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with</a:t>
                      </a:r>
                      <a:r>
                        <a:rPr sz="1250" i="1" spc="37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radiological</a:t>
                      </a:r>
                      <a:r>
                        <a:rPr sz="1250" i="1" spc="37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safety</a:t>
                      </a:r>
                      <a:r>
                        <a:rPr sz="1250" i="1" spc="38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in</a:t>
                      </a:r>
                      <a:r>
                        <a:rPr sz="1250" i="1" spc="39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the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469900" marR="249554" algn="just">
                        <a:lnSpc>
                          <a:spcPct val="111200"/>
                        </a:lnSpc>
                        <a:spcBef>
                          <a:spcPts val="10"/>
                        </a:spcBef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department where he/she works, about any malfunction observed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in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 personal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protection equipment,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in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collective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protection equipment or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in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 warning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system;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469900" marR="248920" indent="-343535">
                        <a:lnSpc>
                          <a:spcPct val="111200"/>
                        </a:lnSpc>
                        <a:spcBef>
                          <a:spcPts val="10"/>
                        </a:spcBef>
                        <a:buClr>
                          <a:srgbClr val="365F91"/>
                        </a:buClr>
                        <a:buSzPct val="96000"/>
                        <a:buFont typeface="Wingdings"/>
                        <a:buChar char=""/>
                        <a:tabLst>
                          <a:tab pos="469900" algn="l"/>
                          <a:tab pos="470534" algn="l"/>
                        </a:tabLst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to</a:t>
                      </a:r>
                      <a:r>
                        <a:rPr sz="1250" i="1" spc="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hand</a:t>
                      </a:r>
                      <a:r>
                        <a:rPr sz="1250" i="1" spc="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over,</a:t>
                      </a:r>
                      <a:r>
                        <a:rPr sz="1250" i="1" spc="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immediately</a:t>
                      </a:r>
                      <a:r>
                        <a:rPr sz="1250" i="1" spc="4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after</a:t>
                      </a:r>
                      <a:r>
                        <a:rPr sz="1250" i="1" spc="3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use,</a:t>
                      </a:r>
                      <a:r>
                        <a:rPr sz="1250" i="1" spc="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at</a:t>
                      </a:r>
                      <a:r>
                        <a:rPr sz="1250" i="1" spc="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3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place</a:t>
                      </a:r>
                      <a:r>
                        <a:rPr sz="1250" i="1" spc="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of</a:t>
                      </a:r>
                      <a:r>
                        <a:rPr sz="1250" i="1" spc="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storage,</a:t>
                      </a:r>
                      <a:r>
                        <a:rPr sz="1250" i="1" spc="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personal </a:t>
                      </a:r>
                      <a:r>
                        <a:rPr sz="1250" i="1" spc="-3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protection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equipment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and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personal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monitoring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means;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469900" marR="253365" indent="-343535">
                        <a:lnSpc>
                          <a:spcPts val="1680"/>
                        </a:lnSpc>
                        <a:spcBef>
                          <a:spcPts val="80"/>
                        </a:spcBef>
                        <a:buClr>
                          <a:srgbClr val="365F91"/>
                        </a:buClr>
                        <a:buSzPct val="96000"/>
                        <a:buFont typeface="Wingdings"/>
                        <a:buChar char=""/>
                        <a:tabLst>
                          <a:tab pos="469900" algn="l"/>
                          <a:tab pos="470534" algn="l"/>
                        </a:tabLst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to</a:t>
                      </a:r>
                      <a:r>
                        <a:rPr sz="1250" i="1" spc="1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comply</a:t>
                      </a:r>
                      <a:r>
                        <a:rPr sz="1250" i="1" spc="15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with</a:t>
                      </a:r>
                      <a:r>
                        <a:rPr sz="1250" i="1" spc="15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1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work</a:t>
                      </a:r>
                      <a:r>
                        <a:rPr sz="1250" i="1" spc="17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instructions</a:t>
                      </a:r>
                      <a:r>
                        <a:rPr sz="1250" i="1" spc="1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and</a:t>
                      </a:r>
                      <a:r>
                        <a:rPr sz="1250" i="1" spc="1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with</a:t>
                      </a:r>
                      <a:r>
                        <a:rPr sz="1250" i="1" spc="15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1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indications</a:t>
                      </a:r>
                      <a:r>
                        <a:rPr sz="1250" i="1" spc="16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of</a:t>
                      </a:r>
                      <a:r>
                        <a:rPr sz="1250" i="1" spc="15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1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person</a:t>
                      </a:r>
                      <a:r>
                        <a:rPr sz="1250" i="1" spc="15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in </a:t>
                      </a:r>
                      <a:r>
                        <a:rPr sz="1250" i="1" spc="-3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charge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with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radiological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safety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for</a:t>
                      </a:r>
                      <a:r>
                        <a:rPr sz="1250" i="1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controlled</a:t>
                      </a:r>
                      <a:r>
                        <a:rPr sz="1250" i="1" spc="-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or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supervised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area;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469900" indent="-343535">
                        <a:lnSpc>
                          <a:spcPct val="100000"/>
                        </a:lnSpc>
                        <a:spcBef>
                          <a:spcPts val="80"/>
                        </a:spcBef>
                        <a:buClr>
                          <a:srgbClr val="365F91"/>
                        </a:buClr>
                        <a:buSzPct val="96000"/>
                        <a:buFont typeface="Wingdings"/>
                        <a:buChar char=""/>
                        <a:tabLst>
                          <a:tab pos="469900" algn="l"/>
                          <a:tab pos="470534" algn="l"/>
                        </a:tabLst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to</a:t>
                      </a:r>
                      <a:r>
                        <a:rPr sz="1250" i="1" spc="37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come</a:t>
                      </a:r>
                      <a:r>
                        <a:rPr sz="1250" i="1" spc="37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at</a:t>
                      </a:r>
                      <a:r>
                        <a:rPr sz="1250" i="1" spc="36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37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medical</a:t>
                      </a:r>
                      <a:r>
                        <a:rPr sz="1250" i="1" spc="36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examinations</a:t>
                      </a:r>
                      <a:r>
                        <a:rPr sz="1250" i="1" spc="37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or</a:t>
                      </a:r>
                      <a:r>
                        <a:rPr sz="1250" i="1" spc="38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tests</a:t>
                      </a:r>
                      <a:r>
                        <a:rPr sz="1250" i="1" spc="3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requested</a:t>
                      </a:r>
                      <a:r>
                        <a:rPr sz="1250" i="1" spc="37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40" dirty="0">
                          <a:latin typeface="Comic Sans MS"/>
                          <a:cs typeface="Comic Sans MS"/>
                        </a:rPr>
                        <a:t>by</a:t>
                      </a:r>
                      <a:r>
                        <a:rPr sz="1250" i="1" spc="37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37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competent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469900" marR="252095">
                        <a:lnSpc>
                          <a:spcPts val="1680"/>
                        </a:lnSpc>
                        <a:spcBef>
                          <a:spcPts val="75"/>
                        </a:spcBef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physician</a:t>
                      </a:r>
                      <a:r>
                        <a:rPr sz="1250" i="1" spc="-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and</a:t>
                      </a:r>
                      <a:r>
                        <a:rPr sz="1250" i="1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to</a:t>
                      </a:r>
                      <a:r>
                        <a:rPr sz="1250" i="1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give</a:t>
                      </a:r>
                      <a:r>
                        <a:rPr sz="1250" i="1" spc="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all</a:t>
                      </a:r>
                      <a:r>
                        <a:rPr sz="1250" i="1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details</a:t>
                      </a:r>
                      <a:r>
                        <a:rPr sz="1250" i="1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related</a:t>
                      </a:r>
                      <a:r>
                        <a:rPr sz="1250" i="1" spc="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to</a:t>
                      </a:r>
                      <a:r>
                        <a:rPr sz="1250" i="1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status</a:t>
                      </a:r>
                      <a:r>
                        <a:rPr sz="1250" i="1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of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his/her</a:t>
                      </a:r>
                      <a:r>
                        <a:rPr sz="1250" i="1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health</a:t>
                      </a:r>
                      <a:r>
                        <a:rPr sz="1250" i="1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requested </a:t>
                      </a:r>
                      <a:r>
                        <a:rPr sz="1250" i="1" spc="-35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by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competent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physician;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469900" indent="-343535" algn="just">
                        <a:lnSpc>
                          <a:spcPct val="100000"/>
                        </a:lnSpc>
                        <a:spcBef>
                          <a:spcPts val="80"/>
                        </a:spcBef>
                        <a:buClr>
                          <a:srgbClr val="365F91"/>
                        </a:buClr>
                        <a:buSzPct val="96000"/>
                        <a:buFont typeface="Wingdings"/>
                        <a:buChar char=""/>
                        <a:tabLst>
                          <a:tab pos="470534" algn="l"/>
                        </a:tabLst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to</a:t>
                      </a:r>
                      <a:r>
                        <a:rPr sz="1250" i="1" spc="3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immediately</a:t>
                      </a:r>
                      <a:r>
                        <a:rPr sz="1250" i="1" spc="3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notify,</a:t>
                      </a:r>
                      <a:r>
                        <a:rPr sz="1250" i="1" spc="3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also</a:t>
                      </a:r>
                      <a:r>
                        <a:rPr sz="1250" i="1" spc="3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in</a:t>
                      </a:r>
                      <a:r>
                        <a:rPr sz="1250" i="1" spc="3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writing,</a:t>
                      </a:r>
                      <a:r>
                        <a:rPr sz="1250" i="1" spc="3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3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person 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in</a:t>
                      </a:r>
                      <a:r>
                        <a:rPr sz="1250" i="1" spc="30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charge</a:t>
                      </a:r>
                      <a:r>
                        <a:rPr sz="1250" i="1" spc="30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with</a:t>
                      </a:r>
                      <a:r>
                        <a:rPr sz="1250" i="1" spc="3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radiological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469900" marR="246379" algn="just">
                        <a:lnSpc>
                          <a:spcPct val="111400"/>
                        </a:lnSpc>
                        <a:spcBef>
                          <a:spcPts val="10"/>
                        </a:spcBef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safety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or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the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management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of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department,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every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time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he/she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has</a:t>
                      </a:r>
                      <a:r>
                        <a:rPr sz="1250" i="1" spc="3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solid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reasons to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believe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that he/she or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somebody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else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suffered an overexposure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or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special event occurred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such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as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 loss/theft of a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radiation source, radioactive 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material leakage,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malfunctions that endanger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the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safety of radiation sources,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nuclear</a:t>
                      </a:r>
                      <a:r>
                        <a:rPr sz="1250" i="1" spc="-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installations</a:t>
                      </a:r>
                      <a:r>
                        <a:rPr sz="1250" i="1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or</a:t>
                      </a:r>
                      <a:r>
                        <a:rPr sz="1250" i="1" spc="-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integrity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of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protection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means;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469900" marR="250825" indent="-343535" algn="just">
                        <a:lnSpc>
                          <a:spcPts val="1680"/>
                        </a:lnSpc>
                        <a:spcBef>
                          <a:spcPts val="75"/>
                        </a:spcBef>
                        <a:buClr>
                          <a:srgbClr val="365F91"/>
                        </a:buClr>
                        <a:buSzPct val="96000"/>
                        <a:buFont typeface="Wingdings"/>
                        <a:buChar char=""/>
                        <a:tabLst>
                          <a:tab pos="470534" algn="l"/>
                        </a:tabLst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to participate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in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intervention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exercises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in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cases of radiological emergencies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and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at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sessions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for</a:t>
                      </a:r>
                      <a:r>
                        <a:rPr sz="1250" i="1" spc="-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testing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knowledge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in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field</a:t>
                      </a:r>
                      <a:r>
                        <a:rPr sz="1250" i="1" spc="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of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radiological safety;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469900" indent="-343535" algn="just">
                        <a:lnSpc>
                          <a:spcPct val="100000"/>
                        </a:lnSpc>
                        <a:spcBef>
                          <a:spcPts val="80"/>
                        </a:spcBef>
                        <a:buClr>
                          <a:srgbClr val="365F91"/>
                        </a:buClr>
                        <a:buSzPct val="96000"/>
                        <a:buFont typeface="Wingdings"/>
                        <a:buChar char=""/>
                        <a:tabLst>
                          <a:tab pos="470534" algn="l"/>
                        </a:tabLst>
                      </a:pP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in</a:t>
                      </a:r>
                      <a:r>
                        <a:rPr sz="1250" i="1" spc="28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order</a:t>
                      </a:r>
                      <a:r>
                        <a:rPr sz="1250" i="1" spc="30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to</a:t>
                      </a:r>
                      <a:r>
                        <a:rPr sz="1250" i="1" spc="29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protect</a:t>
                      </a:r>
                      <a:r>
                        <a:rPr sz="1250" i="1" spc="29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29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contamination</a:t>
                      </a:r>
                      <a:r>
                        <a:rPr sz="1250" i="1" spc="28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checking</a:t>
                      </a:r>
                      <a:r>
                        <a:rPr sz="1250" i="1" spc="3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equipment,</a:t>
                      </a:r>
                      <a:r>
                        <a:rPr sz="1250" i="1" spc="3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at</a:t>
                      </a:r>
                      <a:r>
                        <a:rPr sz="1250" i="1" spc="28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29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entry/exit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469900" marR="248285" algn="just">
                        <a:lnSpc>
                          <a:spcPts val="1680"/>
                        </a:lnSpc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in/from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the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controlled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radiological areas, it is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that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women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avoid wearing shoes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with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sharp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heels.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78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27000" marR="70485" indent="1638300" algn="just">
                        <a:lnSpc>
                          <a:spcPct val="111400"/>
                        </a:lnSpc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In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case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of </a:t>
                      </a:r>
                      <a:r>
                        <a:rPr sz="1250" i="1" spc="-3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contamination,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you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must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go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through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decontamination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procedures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in </a:t>
                      </a:r>
                      <a:r>
                        <a:rPr sz="1250" i="1" spc="-3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accordance with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IFIN-HH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regulatory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requirements</a:t>
                      </a:r>
                      <a:r>
                        <a:rPr sz="1250" i="1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and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procedures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in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force.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885" marR="535940" indent="-387350">
                        <a:lnSpc>
                          <a:spcPts val="1960"/>
                        </a:lnSpc>
                        <a:spcBef>
                          <a:spcPts val="5"/>
                        </a:spcBef>
                      </a:pPr>
                      <a:r>
                        <a:rPr sz="1450" b="1" i="1" spc="-3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Immediate measures </a:t>
                      </a:r>
                      <a:r>
                        <a:rPr sz="1450" b="1" i="1" spc="-2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in </a:t>
                      </a:r>
                      <a:r>
                        <a:rPr sz="1450" b="1" i="1" spc="-2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case of </a:t>
                      </a:r>
                      <a:r>
                        <a:rPr sz="1450" b="1" i="1" spc="-61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radiological </a:t>
                      </a:r>
                      <a:r>
                        <a:rPr sz="1450" b="1" i="1" spc="-3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emergency</a:t>
                      </a:r>
                      <a:endParaRPr sz="1450">
                        <a:latin typeface="Comic Sans MS"/>
                        <a:cs typeface="Comic Sans MS"/>
                      </a:endParaRPr>
                    </a:p>
                    <a:p>
                      <a:pPr marL="445770" marR="248285" indent="-367665" algn="just">
                        <a:lnSpc>
                          <a:spcPct val="111700"/>
                        </a:lnSpc>
                        <a:spcBef>
                          <a:spcPts val="1105"/>
                        </a:spcBef>
                        <a:buClr>
                          <a:srgbClr val="365F91"/>
                        </a:buClr>
                        <a:buSzPct val="88000"/>
                        <a:buFont typeface="Wingdings"/>
                        <a:buChar char=""/>
                        <a:tabLst>
                          <a:tab pos="446405" algn="l"/>
                        </a:tabLst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limiting the movement of persons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that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are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not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involved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in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the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intervention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or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limiting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shifting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between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the </a:t>
                      </a:r>
                      <a:r>
                        <a:rPr sz="1250" i="1" spc="-3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buildings,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by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signalling/marking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the </a:t>
                      </a:r>
                      <a:r>
                        <a:rPr sz="1250" i="1" spc="-3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areas/the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forbidden access</a:t>
                      </a:r>
                      <a:r>
                        <a:rPr sz="1250" i="1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points;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445770" marR="250190" indent="-367665" algn="just">
                        <a:lnSpc>
                          <a:spcPct val="111200"/>
                        </a:lnSpc>
                        <a:buClr>
                          <a:srgbClr val="365F91"/>
                        </a:buClr>
                        <a:buSzPct val="88000"/>
                        <a:buFont typeface="Wingdings"/>
                        <a:buChar char=""/>
                        <a:tabLst>
                          <a:tab pos="446405" algn="l"/>
                        </a:tabLst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closing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windows,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windows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and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air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ducts;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445770" indent="-368300" algn="just">
                        <a:lnSpc>
                          <a:spcPct val="100000"/>
                        </a:lnSpc>
                        <a:spcBef>
                          <a:spcPts val="180"/>
                        </a:spcBef>
                        <a:buClr>
                          <a:srgbClr val="365F91"/>
                        </a:buClr>
                        <a:buSzPct val="88000"/>
                        <a:buFont typeface="Wingdings"/>
                        <a:buChar char=""/>
                        <a:tabLst>
                          <a:tab pos="446405" algn="l"/>
                        </a:tabLst>
                      </a:pP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shutting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down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ventilation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systems;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445770" marR="247015" indent="-367665" algn="just">
                        <a:lnSpc>
                          <a:spcPct val="111200"/>
                        </a:lnSpc>
                        <a:buClr>
                          <a:srgbClr val="365F91"/>
                        </a:buClr>
                        <a:buSzPct val="88000"/>
                        <a:buFont typeface="Wingdings"/>
                        <a:buChar char=""/>
                        <a:tabLst>
                          <a:tab pos="446405" algn="l"/>
                        </a:tabLst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sheltering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and/or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evacuating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the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personnel;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445770" indent="-368300" algn="just">
                        <a:lnSpc>
                          <a:spcPct val="100000"/>
                        </a:lnSpc>
                        <a:spcBef>
                          <a:spcPts val="780"/>
                        </a:spcBef>
                        <a:buClr>
                          <a:srgbClr val="365F91"/>
                        </a:buClr>
                        <a:buSzPct val="88000"/>
                        <a:buFont typeface="Wingdings"/>
                        <a:buChar char=""/>
                        <a:tabLst>
                          <a:tab pos="446405" algn="l"/>
                        </a:tabLst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offering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first</a:t>
                      </a:r>
                      <a:r>
                        <a:rPr sz="1250" i="1" spc="-4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aid.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</a:txBody>
                  <a:tcPr marL="0" marR="0" marT="63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1844" y="6734682"/>
            <a:ext cx="1628775" cy="166687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04800" y="304774"/>
            <a:ext cx="6951345" cy="10084435"/>
            <a:chOff x="304800" y="304774"/>
            <a:chExt cx="6951345" cy="10084435"/>
          </a:xfrm>
        </p:grpSpPr>
        <p:sp>
          <p:nvSpPr>
            <p:cNvPr id="5" name="object 5"/>
            <p:cNvSpPr/>
            <p:nvPr/>
          </p:nvSpPr>
          <p:spPr>
            <a:xfrm>
              <a:off x="344728" y="10162031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452" y="129235"/>
                  </a:moveTo>
                  <a:lnTo>
                    <a:pt x="58204" y="129235"/>
                  </a:lnTo>
                  <a:lnTo>
                    <a:pt x="58204" y="0"/>
                  </a:lnTo>
                  <a:lnTo>
                    <a:pt x="0" y="0"/>
                  </a:lnTo>
                  <a:lnTo>
                    <a:pt x="0" y="129235"/>
                  </a:lnTo>
                  <a:lnTo>
                    <a:pt x="0" y="187452"/>
                  </a:lnTo>
                  <a:lnTo>
                    <a:pt x="58204" y="187452"/>
                  </a:lnTo>
                  <a:lnTo>
                    <a:pt x="187452" y="187452"/>
                  </a:lnTo>
                  <a:lnTo>
                    <a:pt x="187452" y="129235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4800" y="10162031"/>
              <a:ext cx="227965" cy="227329"/>
            </a:xfrm>
            <a:custGeom>
              <a:avLst/>
              <a:gdLst/>
              <a:ahLst/>
              <a:cxnLst/>
              <a:rect l="l" t="t" r="r" b="b"/>
              <a:pathLst>
                <a:path w="227965" h="227329">
                  <a:moveTo>
                    <a:pt x="137769" y="29578"/>
                  </a:moveTo>
                  <a:lnTo>
                    <a:pt x="8534" y="29578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9578"/>
                  </a:lnTo>
                  <a:lnTo>
                    <a:pt x="0" y="38404"/>
                  </a:lnTo>
                  <a:lnTo>
                    <a:pt x="8534" y="38404"/>
                  </a:lnTo>
                  <a:lnTo>
                    <a:pt x="137769" y="38404"/>
                  </a:lnTo>
                  <a:lnTo>
                    <a:pt x="137769" y="29578"/>
                  </a:lnTo>
                  <a:close/>
                </a:path>
                <a:path w="227965" h="227329">
                  <a:moveTo>
                    <a:pt x="227380" y="218541"/>
                  </a:moveTo>
                  <a:lnTo>
                    <a:pt x="187756" y="218541"/>
                  </a:lnTo>
                  <a:lnTo>
                    <a:pt x="187756" y="88087"/>
                  </a:lnTo>
                  <a:lnTo>
                    <a:pt x="187756" y="79260"/>
                  </a:lnTo>
                  <a:lnTo>
                    <a:pt x="178917" y="79248"/>
                  </a:lnTo>
                  <a:lnTo>
                    <a:pt x="147828" y="79260"/>
                  </a:lnTo>
                  <a:lnTo>
                    <a:pt x="147828" y="29565"/>
                  </a:lnTo>
                  <a:lnTo>
                    <a:pt x="139293" y="29565"/>
                  </a:lnTo>
                  <a:lnTo>
                    <a:pt x="139293" y="79260"/>
                  </a:lnTo>
                  <a:lnTo>
                    <a:pt x="8534" y="79260"/>
                  </a:lnTo>
                  <a:lnTo>
                    <a:pt x="0" y="79248"/>
                  </a:lnTo>
                  <a:lnTo>
                    <a:pt x="0" y="88087"/>
                  </a:lnTo>
                  <a:lnTo>
                    <a:pt x="0" y="218541"/>
                  </a:lnTo>
                  <a:lnTo>
                    <a:pt x="0" y="227076"/>
                  </a:lnTo>
                  <a:lnTo>
                    <a:pt x="8534" y="227076"/>
                  </a:lnTo>
                  <a:lnTo>
                    <a:pt x="137769" y="227076"/>
                  </a:lnTo>
                  <a:lnTo>
                    <a:pt x="137769" y="218541"/>
                  </a:lnTo>
                  <a:lnTo>
                    <a:pt x="8534" y="218541"/>
                  </a:lnTo>
                  <a:lnTo>
                    <a:pt x="8534" y="88087"/>
                  </a:lnTo>
                  <a:lnTo>
                    <a:pt x="139293" y="88087"/>
                  </a:lnTo>
                  <a:lnTo>
                    <a:pt x="139293" y="227076"/>
                  </a:lnTo>
                  <a:lnTo>
                    <a:pt x="147828" y="227076"/>
                  </a:lnTo>
                  <a:lnTo>
                    <a:pt x="147828" y="88087"/>
                  </a:lnTo>
                  <a:lnTo>
                    <a:pt x="178917" y="88087"/>
                  </a:lnTo>
                  <a:lnTo>
                    <a:pt x="178917" y="218541"/>
                  </a:lnTo>
                  <a:lnTo>
                    <a:pt x="178917" y="227076"/>
                  </a:lnTo>
                  <a:lnTo>
                    <a:pt x="187756" y="227076"/>
                  </a:lnTo>
                  <a:lnTo>
                    <a:pt x="227380" y="227076"/>
                  </a:lnTo>
                  <a:lnTo>
                    <a:pt x="227380" y="218541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3400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3400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504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504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97000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97000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2864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2864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60246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60246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91894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91894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923541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923541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155189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155189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38683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38683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618867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618867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850514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850514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082163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082163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313810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313810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54545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54545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777107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777107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008754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008754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240657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240657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72304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472304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703953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703953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935601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935601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16724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16724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398896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398896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630545" y="10162044"/>
              <a:ext cx="230504" cy="227329"/>
            </a:xfrm>
            <a:custGeom>
              <a:avLst/>
              <a:gdLst/>
              <a:ahLst/>
              <a:cxnLst/>
              <a:rect l="l" t="t" r="r" b="b"/>
              <a:pathLst>
                <a:path w="230504" h="227329">
                  <a:moveTo>
                    <a:pt x="230428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0428" y="227063"/>
                  </a:lnTo>
                  <a:lnTo>
                    <a:pt x="230428" y="187439"/>
                  </a:lnTo>
                  <a:close/>
                </a:path>
                <a:path w="230504" h="227329">
                  <a:moveTo>
                    <a:pt x="230428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0428" y="129222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630545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630545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862574" y="10162044"/>
              <a:ext cx="231775" cy="227329"/>
            </a:xfrm>
            <a:custGeom>
              <a:avLst/>
              <a:gdLst/>
              <a:ahLst/>
              <a:cxnLst/>
              <a:rect l="l" t="t" r="r" b="b"/>
              <a:pathLst>
                <a:path w="231775" h="227329">
                  <a:moveTo>
                    <a:pt x="231648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648" y="227063"/>
                  </a:lnTo>
                  <a:lnTo>
                    <a:pt x="231648" y="187439"/>
                  </a:lnTo>
                  <a:close/>
                </a:path>
                <a:path w="231775" h="227329">
                  <a:moveTo>
                    <a:pt x="231648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648" y="129222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862573" y="10291267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862573" y="10380573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095746" y="10162044"/>
              <a:ext cx="231775" cy="227329"/>
            </a:xfrm>
            <a:custGeom>
              <a:avLst/>
              <a:gdLst/>
              <a:ahLst/>
              <a:cxnLst/>
              <a:rect l="l" t="t" r="r" b="b"/>
              <a:pathLst>
                <a:path w="231775" h="227329">
                  <a:moveTo>
                    <a:pt x="231648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648" y="227063"/>
                  </a:lnTo>
                  <a:lnTo>
                    <a:pt x="231648" y="187439"/>
                  </a:lnTo>
                  <a:close/>
                </a:path>
                <a:path w="231775" h="227329">
                  <a:moveTo>
                    <a:pt x="231648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648" y="129222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095746" y="10291267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095746" y="10380573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328918" y="10162044"/>
              <a:ext cx="232410" cy="227329"/>
            </a:xfrm>
            <a:custGeom>
              <a:avLst/>
              <a:gdLst/>
              <a:ahLst/>
              <a:cxnLst/>
              <a:rect l="l" t="t" r="r" b="b"/>
              <a:pathLst>
                <a:path w="232409" h="227329">
                  <a:moveTo>
                    <a:pt x="231940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940" y="227063"/>
                  </a:lnTo>
                  <a:lnTo>
                    <a:pt x="231940" y="187439"/>
                  </a:lnTo>
                  <a:close/>
                </a:path>
                <a:path w="232409" h="227329">
                  <a:moveTo>
                    <a:pt x="231940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940" y="129222"/>
                  </a:lnTo>
                  <a:lnTo>
                    <a:pt x="231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328917" y="10291267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328917" y="10380573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562090" y="10162044"/>
              <a:ext cx="232410" cy="227329"/>
            </a:xfrm>
            <a:custGeom>
              <a:avLst/>
              <a:gdLst/>
              <a:ahLst/>
              <a:cxnLst/>
              <a:rect l="l" t="t" r="r" b="b"/>
              <a:pathLst>
                <a:path w="232409" h="227329">
                  <a:moveTo>
                    <a:pt x="231952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952" y="227063"/>
                  </a:lnTo>
                  <a:lnTo>
                    <a:pt x="231952" y="187439"/>
                  </a:lnTo>
                  <a:close/>
                </a:path>
                <a:path w="232409" h="227329">
                  <a:moveTo>
                    <a:pt x="231952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952" y="129222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562090" y="10291267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562090" y="10380573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795262" y="10162044"/>
              <a:ext cx="232410" cy="227329"/>
            </a:xfrm>
            <a:custGeom>
              <a:avLst/>
              <a:gdLst/>
              <a:ahLst/>
              <a:cxnLst/>
              <a:rect l="l" t="t" r="r" b="b"/>
              <a:pathLst>
                <a:path w="232409" h="227329">
                  <a:moveTo>
                    <a:pt x="231952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952" y="227063"/>
                  </a:lnTo>
                  <a:lnTo>
                    <a:pt x="231952" y="187439"/>
                  </a:lnTo>
                  <a:close/>
                </a:path>
                <a:path w="232409" h="227329">
                  <a:moveTo>
                    <a:pt x="231952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952" y="129222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795261" y="10291267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795261" y="10380573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028433" y="10162031"/>
              <a:ext cx="227965" cy="227329"/>
            </a:xfrm>
            <a:custGeom>
              <a:avLst/>
              <a:gdLst/>
              <a:ahLst/>
              <a:cxnLst/>
              <a:rect l="l" t="t" r="r" b="b"/>
              <a:pathLst>
                <a:path w="227965" h="227329">
                  <a:moveTo>
                    <a:pt x="227380" y="0"/>
                  </a:moveTo>
                  <a:lnTo>
                    <a:pt x="0" y="0"/>
                  </a:lnTo>
                  <a:lnTo>
                    <a:pt x="0" y="227075"/>
                  </a:lnTo>
                  <a:lnTo>
                    <a:pt x="227380" y="227075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028434" y="10162031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756" y="129235"/>
                  </a:moveTo>
                  <a:lnTo>
                    <a:pt x="187680" y="0"/>
                  </a:lnTo>
                  <a:lnTo>
                    <a:pt x="129159" y="0"/>
                  </a:lnTo>
                  <a:lnTo>
                    <a:pt x="129159" y="129235"/>
                  </a:lnTo>
                  <a:lnTo>
                    <a:pt x="0" y="129235"/>
                  </a:lnTo>
                  <a:lnTo>
                    <a:pt x="0" y="187452"/>
                  </a:lnTo>
                  <a:lnTo>
                    <a:pt x="129159" y="187452"/>
                  </a:lnTo>
                  <a:lnTo>
                    <a:pt x="187680" y="187452"/>
                  </a:lnTo>
                  <a:lnTo>
                    <a:pt x="187756" y="129235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028434" y="10162031"/>
              <a:ext cx="227965" cy="227329"/>
            </a:xfrm>
            <a:custGeom>
              <a:avLst/>
              <a:gdLst/>
              <a:ahLst/>
              <a:cxnLst/>
              <a:rect l="l" t="t" r="r" b="b"/>
              <a:pathLst>
                <a:path w="227965" h="227329">
                  <a:moveTo>
                    <a:pt x="38404" y="218541"/>
                  </a:moveTo>
                  <a:lnTo>
                    <a:pt x="38379" y="89306"/>
                  </a:lnTo>
                  <a:lnTo>
                    <a:pt x="29845" y="89306"/>
                  </a:lnTo>
                  <a:lnTo>
                    <a:pt x="29845" y="218541"/>
                  </a:lnTo>
                  <a:lnTo>
                    <a:pt x="0" y="218541"/>
                  </a:lnTo>
                  <a:lnTo>
                    <a:pt x="0" y="227076"/>
                  </a:lnTo>
                  <a:lnTo>
                    <a:pt x="29845" y="227076"/>
                  </a:lnTo>
                  <a:lnTo>
                    <a:pt x="38379" y="227076"/>
                  </a:lnTo>
                  <a:lnTo>
                    <a:pt x="38404" y="218541"/>
                  </a:lnTo>
                  <a:close/>
                </a:path>
                <a:path w="227965" h="227329">
                  <a:moveTo>
                    <a:pt x="227355" y="0"/>
                  </a:moveTo>
                  <a:lnTo>
                    <a:pt x="218821" y="0"/>
                  </a:lnTo>
                  <a:lnTo>
                    <a:pt x="218821" y="39624"/>
                  </a:lnTo>
                  <a:lnTo>
                    <a:pt x="88036" y="39624"/>
                  </a:lnTo>
                  <a:lnTo>
                    <a:pt x="79502" y="39624"/>
                  </a:lnTo>
                  <a:lnTo>
                    <a:pt x="79502" y="48158"/>
                  </a:lnTo>
                  <a:lnTo>
                    <a:pt x="79502" y="79260"/>
                  </a:lnTo>
                  <a:lnTo>
                    <a:pt x="29845" y="79260"/>
                  </a:lnTo>
                  <a:lnTo>
                    <a:pt x="29845" y="88087"/>
                  </a:lnTo>
                  <a:lnTo>
                    <a:pt x="79502" y="88087"/>
                  </a:lnTo>
                  <a:lnTo>
                    <a:pt x="79502" y="218541"/>
                  </a:lnTo>
                  <a:lnTo>
                    <a:pt x="79502" y="227076"/>
                  </a:lnTo>
                  <a:lnTo>
                    <a:pt x="88036" y="227076"/>
                  </a:lnTo>
                  <a:lnTo>
                    <a:pt x="218821" y="227076"/>
                  </a:lnTo>
                  <a:lnTo>
                    <a:pt x="227317" y="227076"/>
                  </a:lnTo>
                  <a:lnTo>
                    <a:pt x="227355" y="89306"/>
                  </a:lnTo>
                  <a:lnTo>
                    <a:pt x="218821" y="89306"/>
                  </a:lnTo>
                  <a:lnTo>
                    <a:pt x="218821" y="218541"/>
                  </a:lnTo>
                  <a:lnTo>
                    <a:pt x="88036" y="218541"/>
                  </a:lnTo>
                  <a:lnTo>
                    <a:pt x="88036" y="88087"/>
                  </a:lnTo>
                  <a:lnTo>
                    <a:pt x="227355" y="88087"/>
                  </a:lnTo>
                  <a:lnTo>
                    <a:pt x="227355" y="79260"/>
                  </a:lnTo>
                  <a:lnTo>
                    <a:pt x="88036" y="79260"/>
                  </a:lnTo>
                  <a:lnTo>
                    <a:pt x="88036" y="48158"/>
                  </a:lnTo>
                  <a:lnTo>
                    <a:pt x="218821" y="48158"/>
                  </a:lnTo>
                  <a:lnTo>
                    <a:pt x="227317" y="48158"/>
                  </a:lnTo>
                  <a:lnTo>
                    <a:pt x="22735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028434" y="34467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756" y="88"/>
                  </a:moveTo>
                  <a:lnTo>
                    <a:pt x="129159" y="0"/>
                  </a:lnTo>
                  <a:lnTo>
                    <a:pt x="0" y="88"/>
                  </a:lnTo>
                  <a:lnTo>
                    <a:pt x="0" y="58293"/>
                  </a:lnTo>
                  <a:lnTo>
                    <a:pt x="129159" y="58293"/>
                  </a:lnTo>
                  <a:lnTo>
                    <a:pt x="129159" y="187452"/>
                  </a:lnTo>
                  <a:lnTo>
                    <a:pt x="187680" y="187452"/>
                  </a:lnTo>
                  <a:lnTo>
                    <a:pt x="187680" y="58293"/>
                  </a:lnTo>
                  <a:lnTo>
                    <a:pt x="187756" y="88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107936" y="304773"/>
              <a:ext cx="147955" cy="227965"/>
            </a:xfrm>
            <a:custGeom>
              <a:avLst/>
              <a:gdLst/>
              <a:ahLst/>
              <a:cxnLst/>
              <a:rect l="l" t="t" r="r" b="b"/>
              <a:pathLst>
                <a:path w="147954" h="227965">
                  <a:moveTo>
                    <a:pt x="8534" y="0"/>
                  </a:moveTo>
                  <a:lnTo>
                    <a:pt x="0" y="0"/>
                  </a:lnTo>
                  <a:lnTo>
                    <a:pt x="0" y="197510"/>
                  </a:lnTo>
                  <a:lnTo>
                    <a:pt x="8534" y="197510"/>
                  </a:lnTo>
                  <a:lnTo>
                    <a:pt x="8534" y="0"/>
                  </a:lnTo>
                  <a:close/>
                </a:path>
                <a:path w="147954" h="227965">
                  <a:moveTo>
                    <a:pt x="147853" y="188950"/>
                  </a:moveTo>
                  <a:lnTo>
                    <a:pt x="139319" y="188950"/>
                  </a:lnTo>
                  <a:lnTo>
                    <a:pt x="10033" y="188976"/>
                  </a:lnTo>
                  <a:lnTo>
                    <a:pt x="10033" y="197510"/>
                  </a:lnTo>
                  <a:lnTo>
                    <a:pt x="139319" y="197510"/>
                  </a:lnTo>
                  <a:lnTo>
                    <a:pt x="139319" y="227355"/>
                  </a:lnTo>
                  <a:lnTo>
                    <a:pt x="147853" y="227355"/>
                  </a:lnTo>
                  <a:lnTo>
                    <a:pt x="147853" y="18895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44728" y="34467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452" y="88"/>
                  </a:moveTo>
                  <a:lnTo>
                    <a:pt x="58204" y="88"/>
                  </a:lnTo>
                  <a:lnTo>
                    <a:pt x="0" y="0"/>
                  </a:lnTo>
                  <a:lnTo>
                    <a:pt x="0" y="58293"/>
                  </a:lnTo>
                  <a:lnTo>
                    <a:pt x="0" y="187452"/>
                  </a:lnTo>
                  <a:lnTo>
                    <a:pt x="58204" y="187452"/>
                  </a:lnTo>
                  <a:lnTo>
                    <a:pt x="58204" y="58293"/>
                  </a:lnTo>
                  <a:lnTo>
                    <a:pt x="187452" y="58293"/>
                  </a:lnTo>
                  <a:lnTo>
                    <a:pt x="187452" y="88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04800" y="304773"/>
              <a:ext cx="227965" cy="227965"/>
            </a:xfrm>
            <a:custGeom>
              <a:avLst/>
              <a:gdLst/>
              <a:ahLst/>
              <a:cxnLst/>
              <a:rect l="l" t="t" r="r" b="b"/>
              <a:pathLst>
                <a:path w="227965" h="227965">
                  <a:moveTo>
                    <a:pt x="197510" y="139319"/>
                  </a:moveTo>
                  <a:lnTo>
                    <a:pt x="147828" y="139319"/>
                  </a:lnTo>
                  <a:lnTo>
                    <a:pt x="147828" y="8534"/>
                  </a:lnTo>
                  <a:lnTo>
                    <a:pt x="147828" y="25"/>
                  </a:lnTo>
                  <a:lnTo>
                    <a:pt x="0" y="0"/>
                  </a:lnTo>
                  <a:lnTo>
                    <a:pt x="0" y="8534"/>
                  </a:lnTo>
                  <a:lnTo>
                    <a:pt x="0" y="137820"/>
                  </a:lnTo>
                  <a:lnTo>
                    <a:pt x="8534" y="137820"/>
                  </a:lnTo>
                  <a:lnTo>
                    <a:pt x="8534" y="8534"/>
                  </a:lnTo>
                  <a:lnTo>
                    <a:pt x="139293" y="8534"/>
                  </a:lnTo>
                  <a:lnTo>
                    <a:pt x="139293" y="139319"/>
                  </a:lnTo>
                  <a:lnTo>
                    <a:pt x="0" y="139319"/>
                  </a:lnTo>
                  <a:lnTo>
                    <a:pt x="0" y="147853"/>
                  </a:lnTo>
                  <a:lnTo>
                    <a:pt x="139293" y="147853"/>
                  </a:lnTo>
                  <a:lnTo>
                    <a:pt x="139293" y="178943"/>
                  </a:lnTo>
                  <a:lnTo>
                    <a:pt x="8534" y="178943"/>
                  </a:lnTo>
                  <a:lnTo>
                    <a:pt x="0" y="178892"/>
                  </a:lnTo>
                  <a:lnTo>
                    <a:pt x="0" y="187477"/>
                  </a:lnTo>
                  <a:lnTo>
                    <a:pt x="0" y="227355"/>
                  </a:lnTo>
                  <a:lnTo>
                    <a:pt x="8534" y="227355"/>
                  </a:lnTo>
                  <a:lnTo>
                    <a:pt x="8534" y="187477"/>
                  </a:lnTo>
                  <a:lnTo>
                    <a:pt x="139293" y="187477"/>
                  </a:lnTo>
                  <a:lnTo>
                    <a:pt x="147828" y="187477"/>
                  </a:lnTo>
                  <a:lnTo>
                    <a:pt x="147828" y="178943"/>
                  </a:lnTo>
                  <a:lnTo>
                    <a:pt x="147828" y="147853"/>
                  </a:lnTo>
                  <a:lnTo>
                    <a:pt x="197510" y="147853"/>
                  </a:lnTo>
                  <a:lnTo>
                    <a:pt x="197510" y="139319"/>
                  </a:lnTo>
                  <a:close/>
                </a:path>
                <a:path w="227965" h="227965">
                  <a:moveTo>
                    <a:pt x="227380" y="0"/>
                  </a:moveTo>
                  <a:lnTo>
                    <a:pt x="188976" y="0"/>
                  </a:lnTo>
                  <a:lnTo>
                    <a:pt x="188976" y="8534"/>
                  </a:lnTo>
                  <a:lnTo>
                    <a:pt x="188976" y="137820"/>
                  </a:lnTo>
                  <a:lnTo>
                    <a:pt x="197510" y="137820"/>
                  </a:lnTo>
                  <a:lnTo>
                    <a:pt x="197510" y="8534"/>
                  </a:lnTo>
                  <a:lnTo>
                    <a:pt x="227380" y="8534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334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334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650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650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9970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9970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2286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2286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46024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46024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69189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69189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92354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92354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15518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15518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38683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38683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61886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61886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85051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85051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082163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082163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31381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31381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54545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54545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77710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77710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00875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00875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24065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24065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47230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47230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703953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703953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93560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93560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1672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1672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39889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39889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630545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630545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862573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862573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095746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095746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328917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328917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562090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562090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795261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795262" y="304773"/>
              <a:ext cx="461009" cy="147955"/>
            </a:xfrm>
            <a:custGeom>
              <a:avLst/>
              <a:gdLst/>
              <a:ahLst/>
              <a:cxnLst/>
              <a:rect l="l" t="t" r="r" b="b"/>
              <a:pathLst>
                <a:path w="461009" h="147954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  <a:path w="461009" h="147954">
                  <a:moveTo>
                    <a:pt x="460527" y="25"/>
                  </a:moveTo>
                  <a:lnTo>
                    <a:pt x="322707" y="0"/>
                  </a:lnTo>
                  <a:lnTo>
                    <a:pt x="322707" y="8534"/>
                  </a:lnTo>
                  <a:lnTo>
                    <a:pt x="451993" y="8534"/>
                  </a:lnTo>
                  <a:lnTo>
                    <a:pt x="451993" y="139319"/>
                  </a:lnTo>
                  <a:lnTo>
                    <a:pt x="281584" y="139319"/>
                  </a:lnTo>
                  <a:lnTo>
                    <a:pt x="281584" y="8534"/>
                  </a:lnTo>
                  <a:lnTo>
                    <a:pt x="281635" y="0"/>
                  </a:lnTo>
                  <a:lnTo>
                    <a:pt x="233172" y="0"/>
                  </a:lnTo>
                  <a:lnTo>
                    <a:pt x="233172" y="8534"/>
                  </a:lnTo>
                  <a:lnTo>
                    <a:pt x="273050" y="8534"/>
                  </a:lnTo>
                  <a:lnTo>
                    <a:pt x="273050" y="139319"/>
                  </a:lnTo>
                  <a:lnTo>
                    <a:pt x="273050" y="147853"/>
                  </a:lnTo>
                  <a:lnTo>
                    <a:pt x="281584" y="147853"/>
                  </a:lnTo>
                  <a:lnTo>
                    <a:pt x="451993" y="147853"/>
                  </a:lnTo>
                  <a:lnTo>
                    <a:pt x="460489" y="147853"/>
                  </a:lnTo>
                  <a:lnTo>
                    <a:pt x="460527" y="25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7157593" y="533348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7247255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7157593" y="76804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7247255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7157593" y="1002740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7247255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7157593" y="123774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7247255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7157593" y="147243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247255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7157593" y="1707133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247255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157593" y="1941905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247255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157593" y="217660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247255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157593" y="241129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247255" y="241129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157593" y="264599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247255" y="264599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157593" y="2880689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247255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157593" y="3115385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247255" y="311538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157593" y="3350386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247255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157593" y="3585082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247255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157593" y="3819778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247255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157593" y="405447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521" y="233171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247255" y="40544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7157593" y="4289119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7247255" y="428911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7157593" y="4523816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7247255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7157593" y="475851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247255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157593" y="499320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247255" y="499320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157593" y="522790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247255" y="5227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157593" y="5462599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247255" y="546259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157593" y="5697600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247255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157593" y="5932296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247255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7157593" y="6166992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247255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7157593" y="640176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7247255" y="640176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157593" y="663646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247255" y="663646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157593" y="687115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7247255" y="687115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7157593" y="7105852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7247255" y="710585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7157593" y="7340548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7247255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7157593" y="7575245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247255" y="7575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7157593" y="7810245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521" y="233171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7247255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7157593" y="804494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521" y="233171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7247255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7157593" y="827963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7247255" y="82796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7157593" y="8514333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7247255" y="85143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7028434" y="8748979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79">
                  <a:moveTo>
                    <a:pt x="129159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129159" y="233476"/>
                  </a:lnTo>
                  <a:lnTo>
                    <a:pt x="129159" y="0"/>
                  </a:lnTo>
                  <a:close/>
                </a:path>
                <a:path w="227965" h="233679">
                  <a:moveTo>
                    <a:pt x="227380" y="0"/>
                  </a:moveTo>
                  <a:lnTo>
                    <a:pt x="187680" y="0"/>
                  </a:lnTo>
                  <a:lnTo>
                    <a:pt x="187680" y="233476"/>
                  </a:lnTo>
                  <a:lnTo>
                    <a:pt x="227380" y="233476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7157593" y="8748979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247255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7028434" y="8983674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79">
                  <a:moveTo>
                    <a:pt x="129159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129159" y="233476"/>
                  </a:lnTo>
                  <a:lnTo>
                    <a:pt x="129159" y="0"/>
                  </a:lnTo>
                  <a:close/>
                </a:path>
                <a:path w="227965" h="233679">
                  <a:moveTo>
                    <a:pt x="227380" y="0"/>
                  </a:moveTo>
                  <a:lnTo>
                    <a:pt x="187680" y="0"/>
                  </a:lnTo>
                  <a:lnTo>
                    <a:pt x="187680" y="233476"/>
                  </a:lnTo>
                  <a:lnTo>
                    <a:pt x="227380" y="233476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7157593" y="898367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7247255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7028434" y="9218370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79">
                  <a:moveTo>
                    <a:pt x="129159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129159" y="233476"/>
                  </a:lnTo>
                  <a:lnTo>
                    <a:pt x="129159" y="0"/>
                  </a:lnTo>
                  <a:close/>
                </a:path>
                <a:path w="227965" h="233679">
                  <a:moveTo>
                    <a:pt x="227380" y="0"/>
                  </a:moveTo>
                  <a:lnTo>
                    <a:pt x="187680" y="0"/>
                  </a:lnTo>
                  <a:lnTo>
                    <a:pt x="187680" y="233476"/>
                  </a:lnTo>
                  <a:lnTo>
                    <a:pt x="227380" y="233476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7157593" y="9218370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7247255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7028434" y="9453067"/>
              <a:ext cx="227965" cy="235585"/>
            </a:xfrm>
            <a:custGeom>
              <a:avLst/>
              <a:gdLst/>
              <a:ahLst/>
              <a:cxnLst/>
              <a:rect l="l" t="t" r="r" b="b"/>
              <a:pathLst>
                <a:path w="227965" h="235584">
                  <a:moveTo>
                    <a:pt x="129159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129159" y="235000"/>
                  </a:lnTo>
                  <a:lnTo>
                    <a:pt x="129159" y="0"/>
                  </a:lnTo>
                  <a:close/>
                </a:path>
                <a:path w="227965" h="235584">
                  <a:moveTo>
                    <a:pt x="227380" y="0"/>
                  </a:moveTo>
                  <a:lnTo>
                    <a:pt x="187680" y="0"/>
                  </a:lnTo>
                  <a:lnTo>
                    <a:pt x="187680" y="235000"/>
                  </a:lnTo>
                  <a:lnTo>
                    <a:pt x="227380" y="235000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7157593" y="9453067"/>
              <a:ext cx="59055" cy="235585"/>
            </a:xfrm>
            <a:custGeom>
              <a:avLst/>
              <a:gdLst/>
              <a:ahLst/>
              <a:cxnLst/>
              <a:rect l="l" t="t" r="r" b="b"/>
              <a:pathLst>
                <a:path w="59054" h="235584">
                  <a:moveTo>
                    <a:pt x="58521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521" y="235000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7247255" y="9453067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7028434" y="9689286"/>
              <a:ext cx="227965" cy="235585"/>
            </a:xfrm>
            <a:custGeom>
              <a:avLst/>
              <a:gdLst/>
              <a:ahLst/>
              <a:cxnLst/>
              <a:rect l="l" t="t" r="r" b="b"/>
              <a:pathLst>
                <a:path w="227965" h="235584">
                  <a:moveTo>
                    <a:pt x="129159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129159" y="235000"/>
                  </a:lnTo>
                  <a:lnTo>
                    <a:pt x="129159" y="0"/>
                  </a:lnTo>
                  <a:close/>
                </a:path>
                <a:path w="227965" h="235584">
                  <a:moveTo>
                    <a:pt x="227380" y="0"/>
                  </a:moveTo>
                  <a:lnTo>
                    <a:pt x="187680" y="0"/>
                  </a:lnTo>
                  <a:lnTo>
                    <a:pt x="187680" y="235000"/>
                  </a:lnTo>
                  <a:lnTo>
                    <a:pt x="227380" y="235000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7157593" y="9689286"/>
              <a:ext cx="59055" cy="235585"/>
            </a:xfrm>
            <a:custGeom>
              <a:avLst/>
              <a:gdLst/>
              <a:ahLst/>
              <a:cxnLst/>
              <a:rect l="l" t="t" r="r" b="b"/>
              <a:pathLst>
                <a:path w="59054" h="235584">
                  <a:moveTo>
                    <a:pt x="58521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521" y="235000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7247255" y="9689286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7028434" y="9925507"/>
              <a:ext cx="227965" cy="235585"/>
            </a:xfrm>
            <a:custGeom>
              <a:avLst/>
              <a:gdLst/>
              <a:ahLst/>
              <a:cxnLst/>
              <a:rect l="l" t="t" r="r" b="b"/>
              <a:pathLst>
                <a:path w="227965" h="235584">
                  <a:moveTo>
                    <a:pt x="129159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129159" y="235000"/>
                  </a:lnTo>
                  <a:lnTo>
                    <a:pt x="129159" y="0"/>
                  </a:lnTo>
                  <a:close/>
                </a:path>
                <a:path w="227965" h="235584">
                  <a:moveTo>
                    <a:pt x="227380" y="0"/>
                  </a:moveTo>
                  <a:lnTo>
                    <a:pt x="187680" y="0"/>
                  </a:lnTo>
                  <a:lnTo>
                    <a:pt x="187680" y="235000"/>
                  </a:lnTo>
                  <a:lnTo>
                    <a:pt x="227380" y="235000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7157593" y="9925507"/>
              <a:ext cx="59055" cy="235585"/>
            </a:xfrm>
            <a:custGeom>
              <a:avLst/>
              <a:gdLst/>
              <a:ahLst/>
              <a:cxnLst/>
              <a:rect l="l" t="t" r="r" b="b"/>
              <a:pathLst>
                <a:path w="59054" h="235584">
                  <a:moveTo>
                    <a:pt x="58521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521" y="235000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7247255" y="9925507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344728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304800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344728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304800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344728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304800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344728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304800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344728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304800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344728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304800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344728" y="194190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304800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344728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304800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344728" y="241129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304800" y="241129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344728" y="264599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304800" y="264599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344728" y="288068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304800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344728" y="311538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304800" y="311538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344728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304800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344728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304800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344728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304800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344728" y="40544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216" y="23317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304800" y="40544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344728" y="428911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304800" y="428911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344728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304800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344728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304800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344728" y="499320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304800" y="499320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344728" y="5227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304800" y="5227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344728" y="546259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04800" y="546259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344728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04800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344728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04800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344728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304800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344728" y="640176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304800" y="640176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44728" y="663646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304800" y="663646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344728" y="687115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304800" y="687115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344728" y="710585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304800" y="710585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344728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304800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344728" y="7575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304800" y="7575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344728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216" y="23317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304800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344728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216" y="23317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304800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344728" y="82796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304800" y="82796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344728" y="85143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304800" y="85143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344728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304800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344728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304800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344728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304800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344728" y="9453067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304800" y="9453067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344728" y="9689286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304800" y="9689286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344728" y="9925507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304800" y="9925507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2" name="object 30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0"/>
              </a:spcBef>
            </a:pPr>
            <a:r>
              <a:rPr spc="-35" dirty="0"/>
              <a:t>11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191" y="541019"/>
            <a:ext cx="6158230" cy="925830"/>
          </a:xfrm>
          <a:prstGeom prst="rect">
            <a:avLst/>
          </a:prstGeom>
          <a:solidFill>
            <a:srgbClr val="FCE9D9"/>
          </a:solidFill>
        </p:spPr>
        <p:txBody>
          <a:bodyPr vert="horz" wrap="square" lIns="0" tIns="177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sz="2500" b="1" i="1" spc="-70" dirty="0">
                <a:solidFill>
                  <a:srgbClr val="365F91"/>
                </a:solidFill>
                <a:latin typeface="Comic Sans MS"/>
                <a:cs typeface="Comic Sans MS"/>
              </a:rPr>
              <a:t>GENERAL RULES FOR</a:t>
            </a:r>
            <a:endParaRPr sz="25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935"/>
              </a:spcBef>
            </a:pPr>
            <a:r>
              <a:rPr sz="2500" b="1" i="1" spc="-70" dirty="0">
                <a:solidFill>
                  <a:srgbClr val="365F91"/>
                </a:solidFill>
                <a:latin typeface="Comic Sans MS"/>
                <a:cs typeface="Comic Sans MS"/>
              </a:rPr>
              <a:t>EMERGENCY</a:t>
            </a:r>
            <a:r>
              <a:rPr sz="2500" b="1" i="1" spc="-8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500" b="1" i="1" spc="-75" dirty="0">
                <a:solidFill>
                  <a:srgbClr val="365F91"/>
                </a:solidFill>
                <a:latin typeface="Comic Sans MS"/>
                <a:cs typeface="Comic Sans MS"/>
              </a:rPr>
              <a:t>SITUATIONS</a:t>
            </a:r>
            <a:endParaRPr sz="2500">
              <a:latin typeface="Comic Sans MS"/>
              <a:cs typeface="Comic Sans M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65480" y="1609345"/>
          <a:ext cx="6397625" cy="7788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97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55918">
                <a:tc>
                  <a:txBody>
                    <a:bodyPr/>
                    <a:lstStyle/>
                    <a:p>
                      <a:pPr marL="127000" algn="just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250" b="1" i="1" spc="2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Main</a:t>
                      </a:r>
                      <a:r>
                        <a:rPr sz="1250" b="1" i="1" spc="10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b="1" i="1" spc="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reference</a:t>
                      </a:r>
                      <a:r>
                        <a:rPr sz="1250" b="1" i="1" spc="11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b="1" i="1" spc="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documents</a:t>
                      </a:r>
                      <a:r>
                        <a:rPr sz="1250" b="1" i="1" spc="11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b="1" i="1" spc="4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applicable: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469900" marR="2370455" indent="-343535" algn="just">
                        <a:lnSpc>
                          <a:spcPct val="112000"/>
                        </a:lnSpc>
                        <a:spcBef>
                          <a:spcPts val="290"/>
                        </a:spcBef>
                        <a:buClr>
                          <a:srgbClr val="365F91"/>
                        </a:buClr>
                        <a:buSzPct val="96000"/>
                        <a:buFont typeface="Wingdings"/>
                        <a:buChar char=""/>
                        <a:tabLst>
                          <a:tab pos="470534" algn="l"/>
                        </a:tabLst>
                      </a:pP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Law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no.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307/2006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on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defence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against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fire,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as </a:t>
                      </a:r>
                      <a:r>
                        <a:rPr sz="1250" i="1" spc="-3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further</a:t>
                      </a:r>
                      <a:r>
                        <a:rPr sz="1250" i="1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amended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and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supplemented.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469900" marR="2369185" indent="-343535" algn="just">
                        <a:lnSpc>
                          <a:spcPct val="111200"/>
                        </a:lnSpc>
                        <a:buClr>
                          <a:srgbClr val="365F91"/>
                        </a:buClr>
                        <a:buSzPct val="96000"/>
                        <a:buFont typeface="Wingdings"/>
                        <a:buChar char=""/>
                        <a:tabLst>
                          <a:tab pos="470534" algn="l"/>
                        </a:tabLst>
                      </a:pP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Law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no.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481/2004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on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civil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protection, republished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in</a:t>
                      </a:r>
                      <a:r>
                        <a:rPr sz="1250" i="1" spc="1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Official</a:t>
                      </a:r>
                      <a:r>
                        <a:rPr sz="1250" i="1" spc="15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Gazette</a:t>
                      </a:r>
                      <a:r>
                        <a:rPr sz="1250" i="1" spc="14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no.</a:t>
                      </a:r>
                      <a:r>
                        <a:rPr sz="1250" i="1" spc="1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554/22.07.2008</a:t>
                      </a:r>
                      <a:r>
                        <a:rPr sz="1250" i="1" spc="1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as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469900" algn="just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further</a:t>
                      </a:r>
                      <a:r>
                        <a:rPr sz="1250" i="1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amended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and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supplemented.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486409" marR="2370455" indent="-360045" algn="just">
                        <a:lnSpc>
                          <a:spcPct val="111200"/>
                        </a:lnSpc>
                        <a:buClr>
                          <a:srgbClr val="365F91"/>
                        </a:buClr>
                        <a:buSzPct val="96000"/>
                        <a:buFont typeface="Wingdings"/>
                        <a:buChar char=""/>
                        <a:tabLst>
                          <a:tab pos="487045" algn="l"/>
                        </a:tabLst>
                      </a:pP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Order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of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Minister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of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Administration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and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Interior</a:t>
                      </a:r>
                      <a:r>
                        <a:rPr sz="1250" i="1" spc="2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no.</a:t>
                      </a:r>
                      <a:r>
                        <a:rPr sz="1250" i="1" spc="204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712/2005</a:t>
                      </a:r>
                      <a:r>
                        <a:rPr sz="1250" i="1" spc="24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supplemented</a:t>
                      </a:r>
                      <a:r>
                        <a:rPr sz="1250" i="1" spc="2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and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486409" algn="just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amended with</a:t>
                      </a:r>
                      <a:r>
                        <a:rPr sz="1250" i="1" spc="-40" dirty="0">
                          <a:latin typeface="Comic Sans MS"/>
                          <a:cs typeface="Comic Sans MS"/>
                        </a:rPr>
                        <a:t> OMAI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 786/2005.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469900" indent="-343535" algn="just">
                        <a:lnSpc>
                          <a:spcPct val="100000"/>
                        </a:lnSpc>
                        <a:spcBef>
                          <a:spcPts val="165"/>
                        </a:spcBef>
                        <a:buClr>
                          <a:srgbClr val="365F91"/>
                        </a:buClr>
                        <a:buSzPct val="96000"/>
                        <a:buFont typeface="Wingdings"/>
                        <a:buChar char=""/>
                        <a:tabLst>
                          <a:tab pos="470534" algn="l"/>
                        </a:tabLst>
                      </a:pP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Order</a:t>
                      </a:r>
                      <a:r>
                        <a:rPr sz="1250" i="1" spc="47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of</a:t>
                      </a:r>
                      <a:r>
                        <a:rPr sz="1250" i="1" spc="46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47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Minister</a:t>
                      </a:r>
                      <a:r>
                        <a:rPr sz="1250" i="1" spc="47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of</a:t>
                      </a:r>
                      <a:r>
                        <a:rPr sz="1250" i="1" spc="45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Administration</a:t>
                      </a:r>
                      <a:r>
                        <a:rPr sz="1250" i="1" spc="459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and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469900" marR="2369820" algn="just">
                        <a:lnSpc>
                          <a:spcPct val="111500"/>
                        </a:lnSpc>
                        <a:spcBef>
                          <a:spcPts val="10"/>
                        </a:spcBef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Interior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no.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163</a:t>
                      </a:r>
                      <a:r>
                        <a:rPr sz="1250" i="1" spc="3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of 28</a:t>
                      </a:r>
                      <a:r>
                        <a:rPr sz="1275" i="1" spc="-44" baseline="35947" dirty="0">
                          <a:latin typeface="Comic Sans MS"/>
                          <a:cs typeface="Comic Sans MS"/>
                        </a:rPr>
                        <a:t>th</a:t>
                      </a:r>
                      <a:r>
                        <a:rPr sz="1275" i="1" spc="292" baseline="35947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of February </a:t>
                      </a:r>
                      <a:r>
                        <a:rPr sz="1250" i="1" spc="-40" dirty="0">
                          <a:latin typeface="Comic Sans MS"/>
                          <a:cs typeface="Comic Sans MS"/>
                        </a:rPr>
                        <a:t>2007</a:t>
                      </a:r>
                      <a:r>
                        <a:rPr sz="1250" i="1" spc="29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for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approval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of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General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Norms</a:t>
                      </a:r>
                      <a:r>
                        <a:rPr sz="1250" i="1" spc="30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of</a:t>
                      </a:r>
                      <a:r>
                        <a:rPr sz="1250" i="1" spc="3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defence </a:t>
                      </a:r>
                      <a:r>
                        <a:rPr sz="1250" i="1" spc="-3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against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fire,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Published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in </a:t>
                      </a:r>
                      <a:r>
                        <a:rPr sz="1250" i="1" spc="-40" dirty="0">
                          <a:latin typeface="Comic Sans MS"/>
                          <a:cs typeface="Comic Sans MS"/>
                        </a:rPr>
                        <a:t>OG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no.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216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of 29</a:t>
                      </a:r>
                      <a:r>
                        <a:rPr sz="1275" i="1" spc="-44" baseline="35947" dirty="0">
                          <a:latin typeface="Comic Sans MS"/>
                          <a:cs typeface="Comic Sans MS"/>
                        </a:rPr>
                        <a:t>th</a:t>
                      </a:r>
                      <a:r>
                        <a:rPr sz="1275" i="1" spc="-37" baseline="35947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of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March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2007.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</a:txBody>
                  <a:tcPr marL="0" marR="0" marT="1778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2572">
                <a:tc>
                  <a:txBody>
                    <a:bodyPr/>
                    <a:lstStyle/>
                    <a:p>
                      <a:pPr marL="127000" marR="119380" algn="just">
                        <a:lnSpc>
                          <a:spcPct val="111400"/>
                        </a:lnSpc>
                        <a:spcBef>
                          <a:spcPts val="225"/>
                        </a:spcBef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Through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series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of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specific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activities,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we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provide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permanent</a:t>
                      </a:r>
                      <a:r>
                        <a:rPr sz="1250" i="1" spc="3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prevention</a:t>
                      </a:r>
                      <a:r>
                        <a:rPr sz="1250" i="1" spc="3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and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reduction</a:t>
                      </a:r>
                      <a:r>
                        <a:rPr sz="1250" i="1" spc="1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of</a:t>
                      </a:r>
                      <a:r>
                        <a:rPr sz="1250" i="1" spc="1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emergency</a:t>
                      </a:r>
                      <a:r>
                        <a:rPr sz="1250" i="1" spc="1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situation</a:t>
                      </a:r>
                      <a:r>
                        <a:rPr sz="1250" i="1" spc="14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risks</a:t>
                      </a:r>
                      <a:r>
                        <a:rPr sz="1250" i="1" spc="1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occurrence</a:t>
                      </a:r>
                      <a:r>
                        <a:rPr sz="1250" i="1" spc="1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(fires)</a:t>
                      </a:r>
                      <a:r>
                        <a:rPr sz="1250" i="1" spc="1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and</a:t>
                      </a:r>
                      <a:r>
                        <a:rPr sz="1250" i="1" spc="114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we</a:t>
                      </a:r>
                      <a:r>
                        <a:rPr sz="1250" i="1" spc="1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inform</a:t>
                      </a:r>
                      <a:r>
                        <a:rPr sz="1250" i="1" spc="1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on</a:t>
                      </a:r>
                      <a:r>
                        <a:rPr sz="1250" i="1" spc="114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1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way </a:t>
                      </a:r>
                      <a:r>
                        <a:rPr sz="1250" i="1" spc="-3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one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should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act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in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case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of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calamities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(floods,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earthquakes,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extreme</a:t>
                      </a:r>
                      <a:r>
                        <a:rPr sz="1250" i="1" spc="3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temperatures </a:t>
                      </a:r>
                      <a:r>
                        <a:rPr sz="1250" i="1" spc="-3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and/or</a:t>
                      </a:r>
                      <a:r>
                        <a:rPr sz="1250" i="1" spc="16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weather</a:t>
                      </a:r>
                      <a:r>
                        <a:rPr sz="1250" i="1" spc="17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events,</a:t>
                      </a:r>
                      <a:r>
                        <a:rPr sz="1250" i="1" spc="1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etc.)</a:t>
                      </a:r>
                      <a:r>
                        <a:rPr sz="1250" i="1" spc="15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in</a:t>
                      </a:r>
                      <a:r>
                        <a:rPr sz="1250" i="1" spc="15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order</a:t>
                      </a:r>
                      <a:r>
                        <a:rPr sz="1250" i="1" spc="17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to</a:t>
                      </a:r>
                      <a:r>
                        <a:rPr sz="1250" i="1" spc="14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evacuate,</a:t>
                      </a:r>
                      <a:r>
                        <a:rPr sz="1250" i="1" spc="1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rescue</a:t>
                      </a:r>
                      <a:r>
                        <a:rPr sz="1250" i="1" spc="15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and</a:t>
                      </a:r>
                      <a:r>
                        <a:rPr sz="1250" i="1" spc="14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protect</a:t>
                      </a:r>
                      <a:r>
                        <a:rPr sz="1250" i="1" spc="16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15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persons, </a:t>
                      </a:r>
                      <a:r>
                        <a:rPr sz="1250" i="1" spc="-3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material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assets</a:t>
                      </a:r>
                      <a:r>
                        <a:rPr sz="1250" i="1" spc="-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and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environment.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127000" marR="119380" algn="just">
                        <a:lnSpc>
                          <a:spcPct val="111200"/>
                        </a:lnSpc>
                        <a:spcBef>
                          <a:spcPts val="610"/>
                        </a:spcBef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Now, the activity of intervention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in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case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of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emergency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is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organised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in every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IFIN-HH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building.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Also,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each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building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has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material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basis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for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emergency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situations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and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necessary</a:t>
                      </a:r>
                      <a:r>
                        <a:rPr sz="1250" i="1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specific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documents</a:t>
                      </a:r>
                      <a:r>
                        <a:rPr sz="1250" i="1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(evacuation</a:t>
                      </a:r>
                      <a:r>
                        <a:rPr sz="1250" i="1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plans,</a:t>
                      </a:r>
                      <a:r>
                        <a:rPr sz="1250" i="1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response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plans,</a:t>
                      </a:r>
                      <a:r>
                        <a:rPr sz="1250" i="1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procedures,</a:t>
                      </a:r>
                      <a:r>
                        <a:rPr sz="1250" i="1" spc="-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etc.).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127000" algn="just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By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periodic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trainings,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you</a:t>
                      </a:r>
                      <a:r>
                        <a:rPr sz="1250" i="1" spc="-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will</a:t>
                      </a:r>
                      <a:r>
                        <a:rPr sz="1250" i="1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acquire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knowledge</a:t>
                      </a:r>
                      <a:r>
                        <a:rPr sz="1250" i="1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on: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486409" marR="122555" indent="-360045">
                        <a:lnSpc>
                          <a:spcPts val="1680"/>
                        </a:lnSpc>
                        <a:spcBef>
                          <a:spcPts val="75"/>
                        </a:spcBef>
                        <a:buClr>
                          <a:srgbClr val="365F91"/>
                        </a:buClr>
                        <a:buSzPct val="96000"/>
                        <a:buFont typeface="Wingdings"/>
                        <a:buChar char=""/>
                        <a:tabLst>
                          <a:tab pos="486409" algn="l"/>
                          <a:tab pos="487045" algn="l"/>
                        </a:tabLst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Normative</a:t>
                      </a:r>
                      <a:r>
                        <a:rPr sz="1250" i="1" spc="26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acts</a:t>
                      </a:r>
                      <a:r>
                        <a:rPr sz="1250" i="1" spc="26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which</a:t>
                      </a:r>
                      <a:r>
                        <a:rPr sz="1250" i="1" spc="26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regulate</a:t>
                      </a:r>
                      <a:r>
                        <a:rPr sz="1250" i="1" spc="26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26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management</a:t>
                      </a:r>
                      <a:r>
                        <a:rPr sz="1250" i="1" spc="26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of</a:t>
                      </a:r>
                      <a:r>
                        <a:rPr sz="1250" i="1" spc="2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emergency</a:t>
                      </a:r>
                      <a:r>
                        <a:rPr sz="1250" i="1" spc="26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situations,</a:t>
                      </a:r>
                      <a:r>
                        <a:rPr sz="1250" i="1" spc="26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the </a:t>
                      </a:r>
                      <a:r>
                        <a:rPr sz="1250" i="1" spc="-3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activity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of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defence</a:t>
                      </a:r>
                      <a:r>
                        <a:rPr sz="1250" i="1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against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fire</a:t>
                      </a:r>
                      <a:r>
                        <a:rPr sz="1250" i="1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and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activity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of</a:t>
                      </a:r>
                      <a:r>
                        <a:rPr sz="1250" i="1" spc="-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civil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protection;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486409" indent="-360045">
                        <a:lnSpc>
                          <a:spcPct val="100000"/>
                        </a:lnSpc>
                        <a:spcBef>
                          <a:spcPts val="80"/>
                        </a:spcBef>
                        <a:buClr>
                          <a:srgbClr val="365F91"/>
                        </a:buClr>
                        <a:buSzPct val="96000"/>
                        <a:buFont typeface="Wingdings"/>
                        <a:buChar char=""/>
                        <a:tabLst>
                          <a:tab pos="486409" algn="l"/>
                          <a:tab pos="487045" algn="l"/>
                        </a:tabLst>
                      </a:pP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General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and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specific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obligations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of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each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employee</a:t>
                      </a:r>
                      <a:r>
                        <a:rPr sz="1250" i="1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category;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486409" indent="-360045">
                        <a:lnSpc>
                          <a:spcPct val="100000"/>
                        </a:lnSpc>
                        <a:spcBef>
                          <a:spcPts val="170"/>
                        </a:spcBef>
                        <a:buClr>
                          <a:srgbClr val="365F91"/>
                        </a:buClr>
                        <a:buSzPct val="96000"/>
                        <a:buFont typeface="Wingdings"/>
                        <a:buChar char=""/>
                        <a:tabLst>
                          <a:tab pos="486409" algn="l"/>
                          <a:tab pos="487045" algn="l"/>
                        </a:tabLst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Conditions</a:t>
                      </a:r>
                      <a:r>
                        <a:rPr sz="1250" i="1" spc="18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that</a:t>
                      </a:r>
                      <a:r>
                        <a:rPr sz="1250" i="1" spc="17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cause</a:t>
                      </a:r>
                      <a:r>
                        <a:rPr sz="1250" i="1" spc="18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or</a:t>
                      </a:r>
                      <a:r>
                        <a:rPr sz="1250" i="1" spc="18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favour</a:t>
                      </a:r>
                      <a:r>
                        <a:rPr sz="1250" i="1" spc="18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17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occurrence</a:t>
                      </a:r>
                      <a:r>
                        <a:rPr sz="1250" i="1" spc="18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of</a:t>
                      </a:r>
                      <a:r>
                        <a:rPr sz="1250" i="1" spc="18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technological</a:t>
                      </a:r>
                      <a:r>
                        <a:rPr sz="1250" i="1" spc="17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accidents</a:t>
                      </a:r>
                      <a:r>
                        <a:rPr sz="1250" i="1" spc="18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and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486409" marR="119380">
                        <a:lnSpc>
                          <a:spcPct val="111200"/>
                        </a:lnSpc>
                        <a:spcBef>
                          <a:spcPts val="15"/>
                        </a:spcBef>
                      </a:pP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damages</a:t>
                      </a:r>
                      <a:r>
                        <a:rPr sz="1250" i="1" spc="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and</a:t>
                      </a:r>
                      <a:r>
                        <a:rPr sz="1250" i="1" spc="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potential</a:t>
                      </a:r>
                      <a:r>
                        <a:rPr sz="1250" i="1" spc="4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and</a:t>
                      </a:r>
                      <a:r>
                        <a:rPr sz="1250" i="1" spc="5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specific</a:t>
                      </a:r>
                      <a:r>
                        <a:rPr sz="1250" i="1" spc="3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causes</a:t>
                      </a:r>
                      <a:r>
                        <a:rPr sz="1250" i="1" spc="4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(risks)</a:t>
                      </a:r>
                      <a:r>
                        <a:rPr sz="1250" i="1" spc="4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of</a:t>
                      </a:r>
                      <a:r>
                        <a:rPr sz="1250" i="1" spc="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fire</a:t>
                      </a:r>
                      <a:r>
                        <a:rPr sz="1250" i="1" spc="4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and/or</a:t>
                      </a:r>
                      <a:r>
                        <a:rPr sz="1250" i="1" spc="40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explosion, </a:t>
                      </a:r>
                      <a:r>
                        <a:rPr sz="1250" i="1" spc="-3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norms,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rules</a:t>
                      </a:r>
                      <a:r>
                        <a:rPr sz="1250" i="1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and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their</a:t>
                      </a:r>
                      <a:r>
                        <a:rPr sz="1250" i="1" spc="-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prevention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measures;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486409" indent="-360045">
                        <a:lnSpc>
                          <a:spcPct val="100000"/>
                        </a:lnSpc>
                        <a:spcBef>
                          <a:spcPts val="170"/>
                        </a:spcBef>
                        <a:buClr>
                          <a:srgbClr val="365F91"/>
                        </a:buClr>
                        <a:buSzPct val="96000"/>
                        <a:buFont typeface="Wingdings"/>
                        <a:buChar char=""/>
                        <a:tabLst>
                          <a:tab pos="486409" algn="l"/>
                          <a:tab pos="487045" algn="l"/>
                        </a:tabLst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Description,</a:t>
                      </a:r>
                      <a:r>
                        <a:rPr sz="1250" i="1" spc="48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operation,</a:t>
                      </a:r>
                      <a:r>
                        <a:rPr sz="1250" i="1" spc="484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maintenance</a:t>
                      </a:r>
                      <a:r>
                        <a:rPr sz="1250" i="1" spc="48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and</a:t>
                      </a:r>
                      <a:r>
                        <a:rPr sz="1250" i="1" spc="48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48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way</a:t>
                      </a:r>
                      <a:r>
                        <a:rPr sz="1250" i="1" spc="47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of</a:t>
                      </a:r>
                      <a:r>
                        <a:rPr sz="1250" i="1" spc="48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using</a:t>
                      </a:r>
                      <a:r>
                        <a:rPr sz="1250" i="1" spc="49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installations</a:t>
                      </a:r>
                      <a:r>
                        <a:rPr sz="1250" i="1" spc="49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and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486409" marR="123189">
                        <a:lnSpc>
                          <a:spcPct val="111200"/>
                        </a:lnSpc>
                        <a:spcBef>
                          <a:spcPts val="10"/>
                        </a:spcBef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protection</a:t>
                      </a:r>
                      <a:r>
                        <a:rPr sz="1250" i="1" spc="2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systems</a:t>
                      </a:r>
                      <a:r>
                        <a:rPr sz="1250" i="1" spc="24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designed</a:t>
                      </a:r>
                      <a:r>
                        <a:rPr sz="1250" i="1" spc="24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for</a:t>
                      </a:r>
                      <a:r>
                        <a:rPr sz="1250" i="1" spc="229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23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prevention</a:t>
                      </a:r>
                      <a:r>
                        <a:rPr sz="1250" i="1" spc="23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of</a:t>
                      </a:r>
                      <a:r>
                        <a:rPr sz="1250" i="1" spc="229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technological</a:t>
                      </a:r>
                      <a:r>
                        <a:rPr sz="1250" i="1" spc="2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damages</a:t>
                      </a:r>
                      <a:r>
                        <a:rPr sz="1250" i="1" spc="24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and </a:t>
                      </a:r>
                      <a:r>
                        <a:rPr sz="1250" i="1" spc="-3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fire.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127000" marR="123825" algn="just">
                        <a:lnSpc>
                          <a:spcPct val="111600"/>
                        </a:lnSpc>
                        <a:spcBef>
                          <a:spcPts val="595"/>
                        </a:spcBef>
                      </a:pP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Also,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through the organisation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and performance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of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exercises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and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applications,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you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will 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become familiar with how to act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and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 response capacity 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in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case an emergency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situation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occurs.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</a:txBody>
                  <a:tcPr marL="0" marR="0" marT="2857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304800" y="304774"/>
            <a:ext cx="6951345" cy="10084435"/>
            <a:chOff x="304800" y="304774"/>
            <a:chExt cx="6951345" cy="10084435"/>
          </a:xfrm>
        </p:grpSpPr>
        <p:sp>
          <p:nvSpPr>
            <p:cNvPr id="5" name="object 5"/>
            <p:cNvSpPr/>
            <p:nvPr/>
          </p:nvSpPr>
          <p:spPr>
            <a:xfrm>
              <a:off x="344728" y="10162031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452" y="129235"/>
                  </a:moveTo>
                  <a:lnTo>
                    <a:pt x="58204" y="129235"/>
                  </a:lnTo>
                  <a:lnTo>
                    <a:pt x="58204" y="0"/>
                  </a:lnTo>
                  <a:lnTo>
                    <a:pt x="0" y="0"/>
                  </a:lnTo>
                  <a:lnTo>
                    <a:pt x="0" y="129235"/>
                  </a:lnTo>
                  <a:lnTo>
                    <a:pt x="0" y="187452"/>
                  </a:lnTo>
                  <a:lnTo>
                    <a:pt x="58204" y="187452"/>
                  </a:lnTo>
                  <a:lnTo>
                    <a:pt x="187452" y="187452"/>
                  </a:lnTo>
                  <a:lnTo>
                    <a:pt x="187452" y="129235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4800" y="10162031"/>
              <a:ext cx="227965" cy="227329"/>
            </a:xfrm>
            <a:custGeom>
              <a:avLst/>
              <a:gdLst/>
              <a:ahLst/>
              <a:cxnLst/>
              <a:rect l="l" t="t" r="r" b="b"/>
              <a:pathLst>
                <a:path w="227965" h="227329">
                  <a:moveTo>
                    <a:pt x="137769" y="29578"/>
                  </a:moveTo>
                  <a:lnTo>
                    <a:pt x="8534" y="29578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9578"/>
                  </a:lnTo>
                  <a:lnTo>
                    <a:pt x="0" y="38404"/>
                  </a:lnTo>
                  <a:lnTo>
                    <a:pt x="8534" y="38404"/>
                  </a:lnTo>
                  <a:lnTo>
                    <a:pt x="137769" y="38404"/>
                  </a:lnTo>
                  <a:lnTo>
                    <a:pt x="137769" y="29578"/>
                  </a:lnTo>
                  <a:close/>
                </a:path>
                <a:path w="227965" h="227329">
                  <a:moveTo>
                    <a:pt x="227380" y="218541"/>
                  </a:moveTo>
                  <a:lnTo>
                    <a:pt x="187756" y="218541"/>
                  </a:lnTo>
                  <a:lnTo>
                    <a:pt x="187756" y="88087"/>
                  </a:lnTo>
                  <a:lnTo>
                    <a:pt x="187756" y="79260"/>
                  </a:lnTo>
                  <a:lnTo>
                    <a:pt x="178917" y="79248"/>
                  </a:lnTo>
                  <a:lnTo>
                    <a:pt x="147828" y="79260"/>
                  </a:lnTo>
                  <a:lnTo>
                    <a:pt x="147828" y="29565"/>
                  </a:lnTo>
                  <a:lnTo>
                    <a:pt x="139293" y="29565"/>
                  </a:lnTo>
                  <a:lnTo>
                    <a:pt x="139293" y="79260"/>
                  </a:lnTo>
                  <a:lnTo>
                    <a:pt x="8534" y="79260"/>
                  </a:lnTo>
                  <a:lnTo>
                    <a:pt x="0" y="79248"/>
                  </a:lnTo>
                  <a:lnTo>
                    <a:pt x="0" y="88087"/>
                  </a:lnTo>
                  <a:lnTo>
                    <a:pt x="0" y="218541"/>
                  </a:lnTo>
                  <a:lnTo>
                    <a:pt x="0" y="227076"/>
                  </a:lnTo>
                  <a:lnTo>
                    <a:pt x="8534" y="227076"/>
                  </a:lnTo>
                  <a:lnTo>
                    <a:pt x="137769" y="227076"/>
                  </a:lnTo>
                  <a:lnTo>
                    <a:pt x="137769" y="218541"/>
                  </a:lnTo>
                  <a:lnTo>
                    <a:pt x="8534" y="218541"/>
                  </a:lnTo>
                  <a:lnTo>
                    <a:pt x="8534" y="88087"/>
                  </a:lnTo>
                  <a:lnTo>
                    <a:pt x="139293" y="88087"/>
                  </a:lnTo>
                  <a:lnTo>
                    <a:pt x="139293" y="227076"/>
                  </a:lnTo>
                  <a:lnTo>
                    <a:pt x="147828" y="227076"/>
                  </a:lnTo>
                  <a:lnTo>
                    <a:pt x="147828" y="88087"/>
                  </a:lnTo>
                  <a:lnTo>
                    <a:pt x="178917" y="88087"/>
                  </a:lnTo>
                  <a:lnTo>
                    <a:pt x="178917" y="218541"/>
                  </a:lnTo>
                  <a:lnTo>
                    <a:pt x="178917" y="227076"/>
                  </a:lnTo>
                  <a:lnTo>
                    <a:pt x="187756" y="227076"/>
                  </a:lnTo>
                  <a:lnTo>
                    <a:pt x="227380" y="227076"/>
                  </a:lnTo>
                  <a:lnTo>
                    <a:pt x="227380" y="218541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3400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3400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504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504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97000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97000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2864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2864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60246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60246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91894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91894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923541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923541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155189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155189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38683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38683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618867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618867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850514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850514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082163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082163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313810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313810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54545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54545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777107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777107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008754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008754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240657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240657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72304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472304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703953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703953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935601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935601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16724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16724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398896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398896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630545" y="10162044"/>
              <a:ext cx="230504" cy="227329"/>
            </a:xfrm>
            <a:custGeom>
              <a:avLst/>
              <a:gdLst/>
              <a:ahLst/>
              <a:cxnLst/>
              <a:rect l="l" t="t" r="r" b="b"/>
              <a:pathLst>
                <a:path w="230504" h="227329">
                  <a:moveTo>
                    <a:pt x="230428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0428" y="227063"/>
                  </a:lnTo>
                  <a:lnTo>
                    <a:pt x="230428" y="187439"/>
                  </a:lnTo>
                  <a:close/>
                </a:path>
                <a:path w="230504" h="227329">
                  <a:moveTo>
                    <a:pt x="230428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0428" y="129222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630545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630545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862574" y="10162044"/>
              <a:ext cx="231775" cy="227329"/>
            </a:xfrm>
            <a:custGeom>
              <a:avLst/>
              <a:gdLst/>
              <a:ahLst/>
              <a:cxnLst/>
              <a:rect l="l" t="t" r="r" b="b"/>
              <a:pathLst>
                <a:path w="231775" h="227329">
                  <a:moveTo>
                    <a:pt x="231648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648" y="227063"/>
                  </a:lnTo>
                  <a:lnTo>
                    <a:pt x="231648" y="187439"/>
                  </a:lnTo>
                  <a:close/>
                </a:path>
                <a:path w="231775" h="227329">
                  <a:moveTo>
                    <a:pt x="231648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648" y="129222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862573" y="10291267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862573" y="10380573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095746" y="10162044"/>
              <a:ext cx="231775" cy="227329"/>
            </a:xfrm>
            <a:custGeom>
              <a:avLst/>
              <a:gdLst/>
              <a:ahLst/>
              <a:cxnLst/>
              <a:rect l="l" t="t" r="r" b="b"/>
              <a:pathLst>
                <a:path w="231775" h="227329">
                  <a:moveTo>
                    <a:pt x="231648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648" y="227063"/>
                  </a:lnTo>
                  <a:lnTo>
                    <a:pt x="231648" y="187439"/>
                  </a:lnTo>
                  <a:close/>
                </a:path>
                <a:path w="231775" h="227329">
                  <a:moveTo>
                    <a:pt x="231648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648" y="129222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095746" y="10291267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095746" y="10380573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328918" y="10162044"/>
              <a:ext cx="232410" cy="227329"/>
            </a:xfrm>
            <a:custGeom>
              <a:avLst/>
              <a:gdLst/>
              <a:ahLst/>
              <a:cxnLst/>
              <a:rect l="l" t="t" r="r" b="b"/>
              <a:pathLst>
                <a:path w="232409" h="227329">
                  <a:moveTo>
                    <a:pt x="231940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940" y="227063"/>
                  </a:lnTo>
                  <a:lnTo>
                    <a:pt x="231940" y="187439"/>
                  </a:lnTo>
                  <a:close/>
                </a:path>
                <a:path w="232409" h="227329">
                  <a:moveTo>
                    <a:pt x="231940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940" y="129222"/>
                  </a:lnTo>
                  <a:lnTo>
                    <a:pt x="231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328917" y="10291267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328917" y="10380573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562090" y="10162044"/>
              <a:ext cx="232410" cy="227329"/>
            </a:xfrm>
            <a:custGeom>
              <a:avLst/>
              <a:gdLst/>
              <a:ahLst/>
              <a:cxnLst/>
              <a:rect l="l" t="t" r="r" b="b"/>
              <a:pathLst>
                <a:path w="232409" h="227329">
                  <a:moveTo>
                    <a:pt x="231952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952" y="227063"/>
                  </a:lnTo>
                  <a:lnTo>
                    <a:pt x="231952" y="187439"/>
                  </a:lnTo>
                  <a:close/>
                </a:path>
                <a:path w="232409" h="227329">
                  <a:moveTo>
                    <a:pt x="231952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952" y="129222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562090" y="10291267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562090" y="10380573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795262" y="10162044"/>
              <a:ext cx="232410" cy="227329"/>
            </a:xfrm>
            <a:custGeom>
              <a:avLst/>
              <a:gdLst/>
              <a:ahLst/>
              <a:cxnLst/>
              <a:rect l="l" t="t" r="r" b="b"/>
              <a:pathLst>
                <a:path w="232409" h="227329">
                  <a:moveTo>
                    <a:pt x="231952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952" y="227063"/>
                  </a:lnTo>
                  <a:lnTo>
                    <a:pt x="231952" y="187439"/>
                  </a:lnTo>
                  <a:close/>
                </a:path>
                <a:path w="232409" h="227329">
                  <a:moveTo>
                    <a:pt x="231952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952" y="129222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795261" y="10291267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795261" y="10380573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028433" y="10162031"/>
              <a:ext cx="227965" cy="227329"/>
            </a:xfrm>
            <a:custGeom>
              <a:avLst/>
              <a:gdLst/>
              <a:ahLst/>
              <a:cxnLst/>
              <a:rect l="l" t="t" r="r" b="b"/>
              <a:pathLst>
                <a:path w="227965" h="227329">
                  <a:moveTo>
                    <a:pt x="227380" y="0"/>
                  </a:moveTo>
                  <a:lnTo>
                    <a:pt x="0" y="0"/>
                  </a:lnTo>
                  <a:lnTo>
                    <a:pt x="0" y="227075"/>
                  </a:lnTo>
                  <a:lnTo>
                    <a:pt x="227380" y="227075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028434" y="10162031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756" y="129235"/>
                  </a:moveTo>
                  <a:lnTo>
                    <a:pt x="187680" y="0"/>
                  </a:lnTo>
                  <a:lnTo>
                    <a:pt x="129159" y="0"/>
                  </a:lnTo>
                  <a:lnTo>
                    <a:pt x="129159" y="129235"/>
                  </a:lnTo>
                  <a:lnTo>
                    <a:pt x="0" y="129235"/>
                  </a:lnTo>
                  <a:lnTo>
                    <a:pt x="0" y="187452"/>
                  </a:lnTo>
                  <a:lnTo>
                    <a:pt x="129159" y="187452"/>
                  </a:lnTo>
                  <a:lnTo>
                    <a:pt x="187680" y="187452"/>
                  </a:lnTo>
                  <a:lnTo>
                    <a:pt x="187756" y="129235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028434" y="10162031"/>
              <a:ext cx="227965" cy="227329"/>
            </a:xfrm>
            <a:custGeom>
              <a:avLst/>
              <a:gdLst/>
              <a:ahLst/>
              <a:cxnLst/>
              <a:rect l="l" t="t" r="r" b="b"/>
              <a:pathLst>
                <a:path w="227965" h="227329">
                  <a:moveTo>
                    <a:pt x="38404" y="218541"/>
                  </a:moveTo>
                  <a:lnTo>
                    <a:pt x="38379" y="89306"/>
                  </a:lnTo>
                  <a:lnTo>
                    <a:pt x="29845" y="89306"/>
                  </a:lnTo>
                  <a:lnTo>
                    <a:pt x="29845" y="218541"/>
                  </a:lnTo>
                  <a:lnTo>
                    <a:pt x="0" y="218541"/>
                  </a:lnTo>
                  <a:lnTo>
                    <a:pt x="0" y="227076"/>
                  </a:lnTo>
                  <a:lnTo>
                    <a:pt x="29845" y="227076"/>
                  </a:lnTo>
                  <a:lnTo>
                    <a:pt x="38379" y="227076"/>
                  </a:lnTo>
                  <a:lnTo>
                    <a:pt x="38404" y="218541"/>
                  </a:lnTo>
                  <a:close/>
                </a:path>
                <a:path w="227965" h="227329">
                  <a:moveTo>
                    <a:pt x="227355" y="0"/>
                  </a:moveTo>
                  <a:lnTo>
                    <a:pt x="218821" y="0"/>
                  </a:lnTo>
                  <a:lnTo>
                    <a:pt x="218821" y="39624"/>
                  </a:lnTo>
                  <a:lnTo>
                    <a:pt x="88036" y="39624"/>
                  </a:lnTo>
                  <a:lnTo>
                    <a:pt x="79502" y="39624"/>
                  </a:lnTo>
                  <a:lnTo>
                    <a:pt x="79502" y="48158"/>
                  </a:lnTo>
                  <a:lnTo>
                    <a:pt x="79502" y="79260"/>
                  </a:lnTo>
                  <a:lnTo>
                    <a:pt x="29845" y="79260"/>
                  </a:lnTo>
                  <a:lnTo>
                    <a:pt x="29845" y="88087"/>
                  </a:lnTo>
                  <a:lnTo>
                    <a:pt x="79502" y="88087"/>
                  </a:lnTo>
                  <a:lnTo>
                    <a:pt x="79502" y="218541"/>
                  </a:lnTo>
                  <a:lnTo>
                    <a:pt x="79502" y="227076"/>
                  </a:lnTo>
                  <a:lnTo>
                    <a:pt x="88036" y="227076"/>
                  </a:lnTo>
                  <a:lnTo>
                    <a:pt x="218821" y="227076"/>
                  </a:lnTo>
                  <a:lnTo>
                    <a:pt x="227317" y="227076"/>
                  </a:lnTo>
                  <a:lnTo>
                    <a:pt x="227355" y="89306"/>
                  </a:lnTo>
                  <a:lnTo>
                    <a:pt x="218821" y="89306"/>
                  </a:lnTo>
                  <a:lnTo>
                    <a:pt x="218821" y="218541"/>
                  </a:lnTo>
                  <a:lnTo>
                    <a:pt x="88036" y="218541"/>
                  </a:lnTo>
                  <a:lnTo>
                    <a:pt x="88036" y="88087"/>
                  </a:lnTo>
                  <a:lnTo>
                    <a:pt x="227355" y="88087"/>
                  </a:lnTo>
                  <a:lnTo>
                    <a:pt x="227355" y="79260"/>
                  </a:lnTo>
                  <a:lnTo>
                    <a:pt x="88036" y="79260"/>
                  </a:lnTo>
                  <a:lnTo>
                    <a:pt x="88036" y="48158"/>
                  </a:lnTo>
                  <a:lnTo>
                    <a:pt x="218821" y="48158"/>
                  </a:lnTo>
                  <a:lnTo>
                    <a:pt x="227317" y="48158"/>
                  </a:lnTo>
                  <a:lnTo>
                    <a:pt x="22735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20920" y="1883409"/>
              <a:ext cx="2250439" cy="2191438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344728" y="34467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452" y="88"/>
                  </a:moveTo>
                  <a:lnTo>
                    <a:pt x="58204" y="88"/>
                  </a:lnTo>
                  <a:lnTo>
                    <a:pt x="0" y="0"/>
                  </a:lnTo>
                  <a:lnTo>
                    <a:pt x="0" y="58293"/>
                  </a:lnTo>
                  <a:lnTo>
                    <a:pt x="0" y="187452"/>
                  </a:lnTo>
                  <a:lnTo>
                    <a:pt x="58204" y="187452"/>
                  </a:lnTo>
                  <a:lnTo>
                    <a:pt x="58204" y="58293"/>
                  </a:lnTo>
                  <a:lnTo>
                    <a:pt x="187452" y="58293"/>
                  </a:lnTo>
                  <a:lnTo>
                    <a:pt x="187452" y="88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04800" y="304773"/>
              <a:ext cx="227965" cy="227965"/>
            </a:xfrm>
            <a:custGeom>
              <a:avLst/>
              <a:gdLst/>
              <a:ahLst/>
              <a:cxnLst/>
              <a:rect l="l" t="t" r="r" b="b"/>
              <a:pathLst>
                <a:path w="227965" h="227965">
                  <a:moveTo>
                    <a:pt x="197510" y="139319"/>
                  </a:moveTo>
                  <a:lnTo>
                    <a:pt x="147828" y="139319"/>
                  </a:lnTo>
                  <a:lnTo>
                    <a:pt x="147828" y="8534"/>
                  </a:lnTo>
                  <a:lnTo>
                    <a:pt x="147828" y="25"/>
                  </a:lnTo>
                  <a:lnTo>
                    <a:pt x="0" y="0"/>
                  </a:lnTo>
                  <a:lnTo>
                    <a:pt x="0" y="8534"/>
                  </a:lnTo>
                  <a:lnTo>
                    <a:pt x="0" y="137820"/>
                  </a:lnTo>
                  <a:lnTo>
                    <a:pt x="8534" y="137820"/>
                  </a:lnTo>
                  <a:lnTo>
                    <a:pt x="8534" y="8534"/>
                  </a:lnTo>
                  <a:lnTo>
                    <a:pt x="139293" y="8534"/>
                  </a:lnTo>
                  <a:lnTo>
                    <a:pt x="139293" y="139319"/>
                  </a:lnTo>
                  <a:lnTo>
                    <a:pt x="0" y="139319"/>
                  </a:lnTo>
                  <a:lnTo>
                    <a:pt x="0" y="147853"/>
                  </a:lnTo>
                  <a:lnTo>
                    <a:pt x="139293" y="147853"/>
                  </a:lnTo>
                  <a:lnTo>
                    <a:pt x="139293" y="178943"/>
                  </a:lnTo>
                  <a:lnTo>
                    <a:pt x="8534" y="178943"/>
                  </a:lnTo>
                  <a:lnTo>
                    <a:pt x="0" y="178892"/>
                  </a:lnTo>
                  <a:lnTo>
                    <a:pt x="0" y="187477"/>
                  </a:lnTo>
                  <a:lnTo>
                    <a:pt x="0" y="227355"/>
                  </a:lnTo>
                  <a:lnTo>
                    <a:pt x="8534" y="227355"/>
                  </a:lnTo>
                  <a:lnTo>
                    <a:pt x="8534" y="187477"/>
                  </a:lnTo>
                  <a:lnTo>
                    <a:pt x="139293" y="187477"/>
                  </a:lnTo>
                  <a:lnTo>
                    <a:pt x="147828" y="187477"/>
                  </a:lnTo>
                  <a:lnTo>
                    <a:pt x="147828" y="178943"/>
                  </a:lnTo>
                  <a:lnTo>
                    <a:pt x="147828" y="147853"/>
                  </a:lnTo>
                  <a:lnTo>
                    <a:pt x="197510" y="147853"/>
                  </a:lnTo>
                  <a:lnTo>
                    <a:pt x="197510" y="139319"/>
                  </a:lnTo>
                  <a:close/>
                </a:path>
                <a:path w="227965" h="227965">
                  <a:moveTo>
                    <a:pt x="227380" y="0"/>
                  </a:moveTo>
                  <a:lnTo>
                    <a:pt x="188976" y="0"/>
                  </a:lnTo>
                  <a:lnTo>
                    <a:pt x="188976" y="8534"/>
                  </a:lnTo>
                  <a:lnTo>
                    <a:pt x="188976" y="137820"/>
                  </a:lnTo>
                  <a:lnTo>
                    <a:pt x="197510" y="137820"/>
                  </a:lnTo>
                  <a:lnTo>
                    <a:pt x="197510" y="8534"/>
                  </a:lnTo>
                  <a:lnTo>
                    <a:pt x="227380" y="8534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334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334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650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650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9970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9970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2286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2286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46024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46024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69189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69189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92354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92354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15518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15518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38683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38683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61886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61886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85051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85051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082163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082163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31381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31381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54545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54545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77710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77710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00875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00875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24065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24065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47230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47230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703953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703953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93560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93560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1672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1672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39889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39889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630545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630545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862573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862573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095746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095746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328917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328917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562090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562090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795261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795261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7028434" y="34467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756" y="88"/>
                  </a:moveTo>
                  <a:lnTo>
                    <a:pt x="129159" y="0"/>
                  </a:lnTo>
                  <a:lnTo>
                    <a:pt x="0" y="88"/>
                  </a:lnTo>
                  <a:lnTo>
                    <a:pt x="0" y="58293"/>
                  </a:lnTo>
                  <a:lnTo>
                    <a:pt x="129159" y="58293"/>
                  </a:lnTo>
                  <a:lnTo>
                    <a:pt x="129159" y="187452"/>
                  </a:lnTo>
                  <a:lnTo>
                    <a:pt x="187680" y="187452"/>
                  </a:lnTo>
                  <a:lnTo>
                    <a:pt x="187680" y="58293"/>
                  </a:lnTo>
                  <a:lnTo>
                    <a:pt x="187756" y="88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7028434" y="304773"/>
              <a:ext cx="227965" cy="227965"/>
            </a:xfrm>
            <a:custGeom>
              <a:avLst/>
              <a:gdLst/>
              <a:ahLst/>
              <a:cxnLst/>
              <a:rect l="l" t="t" r="r" b="b"/>
              <a:pathLst>
                <a:path w="227965" h="227965">
                  <a:moveTo>
                    <a:pt x="227355" y="188950"/>
                  </a:moveTo>
                  <a:lnTo>
                    <a:pt x="218821" y="188950"/>
                  </a:lnTo>
                  <a:lnTo>
                    <a:pt x="89535" y="188976"/>
                  </a:lnTo>
                  <a:lnTo>
                    <a:pt x="89535" y="197510"/>
                  </a:lnTo>
                  <a:lnTo>
                    <a:pt x="218821" y="197510"/>
                  </a:lnTo>
                  <a:lnTo>
                    <a:pt x="218821" y="227355"/>
                  </a:lnTo>
                  <a:lnTo>
                    <a:pt x="227355" y="227355"/>
                  </a:lnTo>
                  <a:lnTo>
                    <a:pt x="227355" y="188950"/>
                  </a:lnTo>
                  <a:close/>
                </a:path>
                <a:path w="227965" h="227965">
                  <a:moveTo>
                    <a:pt x="227355" y="25"/>
                  </a:moveTo>
                  <a:lnTo>
                    <a:pt x="89535" y="0"/>
                  </a:lnTo>
                  <a:lnTo>
                    <a:pt x="89535" y="8534"/>
                  </a:lnTo>
                  <a:lnTo>
                    <a:pt x="218821" y="8534"/>
                  </a:lnTo>
                  <a:lnTo>
                    <a:pt x="218821" y="139319"/>
                  </a:lnTo>
                  <a:lnTo>
                    <a:pt x="88036" y="139319"/>
                  </a:lnTo>
                  <a:lnTo>
                    <a:pt x="88036" y="0"/>
                  </a:lnTo>
                  <a:lnTo>
                    <a:pt x="79502" y="0"/>
                  </a:lnTo>
                  <a:lnTo>
                    <a:pt x="79502" y="139319"/>
                  </a:lnTo>
                  <a:lnTo>
                    <a:pt x="48412" y="139319"/>
                  </a:lnTo>
                  <a:lnTo>
                    <a:pt x="48412" y="8534"/>
                  </a:lnTo>
                  <a:lnTo>
                    <a:pt x="48463" y="0"/>
                  </a:lnTo>
                  <a:lnTo>
                    <a:pt x="0" y="0"/>
                  </a:lnTo>
                  <a:lnTo>
                    <a:pt x="0" y="8534"/>
                  </a:lnTo>
                  <a:lnTo>
                    <a:pt x="39878" y="8534"/>
                  </a:lnTo>
                  <a:lnTo>
                    <a:pt x="39878" y="139319"/>
                  </a:lnTo>
                  <a:lnTo>
                    <a:pt x="39878" y="147853"/>
                  </a:lnTo>
                  <a:lnTo>
                    <a:pt x="48412" y="147853"/>
                  </a:lnTo>
                  <a:lnTo>
                    <a:pt x="79502" y="147853"/>
                  </a:lnTo>
                  <a:lnTo>
                    <a:pt x="79502" y="197510"/>
                  </a:lnTo>
                  <a:lnTo>
                    <a:pt x="88036" y="197510"/>
                  </a:lnTo>
                  <a:lnTo>
                    <a:pt x="88036" y="147853"/>
                  </a:lnTo>
                  <a:lnTo>
                    <a:pt x="218821" y="147853"/>
                  </a:lnTo>
                  <a:lnTo>
                    <a:pt x="227317" y="147853"/>
                  </a:lnTo>
                  <a:lnTo>
                    <a:pt x="227355" y="25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7157593" y="533348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7247255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7157593" y="76804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7247255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7157593" y="1002740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7247255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7157593" y="123774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7247255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157593" y="147243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7247255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157593" y="1707133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247255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157593" y="1941905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247255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157593" y="217660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247255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028434" y="2411297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80">
                  <a:moveTo>
                    <a:pt x="129159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129159" y="233476"/>
                  </a:lnTo>
                  <a:lnTo>
                    <a:pt x="129159" y="0"/>
                  </a:lnTo>
                  <a:close/>
                </a:path>
                <a:path w="227965" h="233680">
                  <a:moveTo>
                    <a:pt x="227380" y="0"/>
                  </a:moveTo>
                  <a:lnTo>
                    <a:pt x="187680" y="0"/>
                  </a:lnTo>
                  <a:lnTo>
                    <a:pt x="187680" y="233476"/>
                  </a:lnTo>
                  <a:lnTo>
                    <a:pt x="227380" y="233476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157593" y="241129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247255" y="241129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028434" y="2645993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80">
                  <a:moveTo>
                    <a:pt x="129159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129159" y="233476"/>
                  </a:lnTo>
                  <a:lnTo>
                    <a:pt x="129159" y="0"/>
                  </a:lnTo>
                  <a:close/>
                </a:path>
                <a:path w="227965" h="233680">
                  <a:moveTo>
                    <a:pt x="227380" y="0"/>
                  </a:moveTo>
                  <a:lnTo>
                    <a:pt x="187680" y="0"/>
                  </a:lnTo>
                  <a:lnTo>
                    <a:pt x="187680" y="233476"/>
                  </a:lnTo>
                  <a:lnTo>
                    <a:pt x="227380" y="233476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157593" y="264599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247255" y="264599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157593" y="2880689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247255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157593" y="3115385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247255" y="311538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157593" y="3350386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247255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157593" y="3585082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247255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157593" y="3819778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7247255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7157593" y="405447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521" y="233171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7247255" y="40544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7157593" y="4289119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7247255" y="428911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157593" y="4523816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247255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157593" y="475851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247255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157593" y="499320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247255" y="499320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157593" y="522790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247255" y="5227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157593" y="5462599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247255" y="546259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157593" y="5697600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7247255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157593" y="5932296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7247255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7157593" y="6166992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247255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157593" y="640176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247255" y="640176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7157593" y="663646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7247255" y="663646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7157593" y="687115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7247255" y="687115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7157593" y="7105852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7247255" y="710585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157593" y="7340548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7247255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7157593" y="7575245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7247255" y="7575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7157593" y="7810245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521" y="233171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7247255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7157593" y="804494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521" y="233171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7247255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7157593" y="827963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7247255" y="82796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7157593" y="8514333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247255" y="85143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7028434" y="8748979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79">
                  <a:moveTo>
                    <a:pt x="129159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129159" y="233476"/>
                  </a:lnTo>
                  <a:lnTo>
                    <a:pt x="129159" y="0"/>
                  </a:lnTo>
                  <a:close/>
                </a:path>
                <a:path w="227965" h="233679">
                  <a:moveTo>
                    <a:pt x="227380" y="0"/>
                  </a:moveTo>
                  <a:lnTo>
                    <a:pt x="187680" y="0"/>
                  </a:lnTo>
                  <a:lnTo>
                    <a:pt x="187680" y="233476"/>
                  </a:lnTo>
                  <a:lnTo>
                    <a:pt x="227380" y="233476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7157593" y="8748979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7247255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7028434" y="8983674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79">
                  <a:moveTo>
                    <a:pt x="129159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129159" y="233476"/>
                  </a:lnTo>
                  <a:lnTo>
                    <a:pt x="129159" y="0"/>
                  </a:lnTo>
                  <a:close/>
                </a:path>
                <a:path w="227965" h="233679">
                  <a:moveTo>
                    <a:pt x="227380" y="0"/>
                  </a:moveTo>
                  <a:lnTo>
                    <a:pt x="187680" y="0"/>
                  </a:lnTo>
                  <a:lnTo>
                    <a:pt x="187680" y="233476"/>
                  </a:lnTo>
                  <a:lnTo>
                    <a:pt x="227380" y="233476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7157593" y="898367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7247255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7028434" y="9218370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79">
                  <a:moveTo>
                    <a:pt x="129159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129159" y="233476"/>
                  </a:lnTo>
                  <a:lnTo>
                    <a:pt x="129159" y="0"/>
                  </a:lnTo>
                  <a:close/>
                </a:path>
                <a:path w="227965" h="233679">
                  <a:moveTo>
                    <a:pt x="227380" y="0"/>
                  </a:moveTo>
                  <a:lnTo>
                    <a:pt x="187680" y="0"/>
                  </a:lnTo>
                  <a:lnTo>
                    <a:pt x="187680" y="233476"/>
                  </a:lnTo>
                  <a:lnTo>
                    <a:pt x="227380" y="233476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7157593" y="9218370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7247255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7028434" y="9453067"/>
              <a:ext cx="227965" cy="235585"/>
            </a:xfrm>
            <a:custGeom>
              <a:avLst/>
              <a:gdLst/>
              <a:ahLst/>
              <a:cxnLst/>
              <a:rect l="l" t="t" r="r" b="b"/>
              <a:pathLst>
                <a:path w="227965" h="235584">
                  <a:moveTo>
                    <a:pt x="129159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129159" y="235000"/>
                  </a:lnTo>
                  <a:lnTo>
                    <a:pt x="129159" y="0"/>
                  </a:lnTo>
                  <a:close/>
                </a:path>
                <a:path w="227965" h="235584">
                  <a:moveTo>
                    <a:pt x="227380" y="0"/>
                  </a:moveTo>
                  <a:lnTo>
                    <a:pt x="187680" y="0"/>
                  </a:lnTo>
                  <a:lnTo>
                    <a:pt x="187680" y="235000"/>
                  </a:lnTo>
                  <a:lnTo>
                    <a:pt x="227380" y="235000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7157593" y="9453067"/>
              <a:ext cx="59055" cy="235585"/>
            </a:xfrm>
            <a:custGeom>
              <a:avLst/>
              <a:gdLst/>
              <a:ahLst/>
              <a:cxnLst/>
              <a:rect l="l" t="t" r="r" b="b"/>
              <a:pathLst>
                <a:path w="59054" h="235584">
                  <a:moveTo>
                    <a:pt x="58521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521" y="235000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7247255" y="9453067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7028434" y="9689286"/>
              <a:ext cx="227965" cy="235585"/>
            </a:xfrm>
            <a:custGeom>
              <a:avLst/>
              <a:gdLst/>
              <a:ahLst/>
              <a:cxnLst/>
              <a:rect l="l" t="t" r="r" b="b"/>
              <a:pathLst>
                <a:path w="227965" h="235584">
                  <a:moveTo>
                    <a:pt x="129159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129159" y="235000"/>
                  </a:lnTo>
                  <a:lnTo>
                    <a:pt x="129159" y="0"/>
                  </a:lnTo>
                  <a:close/>
                </a:path>
                <a:path w="227965" h="235584">
                  <a:moveTo>
                    <a:pt x="227380" y="0"/>
                  </a:moveTo>
                  <a:lnTo>
                    <a:pt x="187680" y="0"/>
                  </a:lnTo>
                  <a:lnTo>
                    <a:pt x="187680" y="235000"/>
                  </a:lnTo>
                  <a:lnTo>
                    <a:pt x="227380" y="235000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7157593" y="9689286"/>
              <a:ext cx="59055" cy="235585"/>
            </a:xfrm>
            <a:custGeom>
              <a:avLst/>
              <a:gdLst/>
              <a:ahLst/>
              <a:cxnLst/>
              <a:rect l="l" t="t" r="r" b="b"/>
              <a:pathLst>
                <a:path w="59054" h="235584">
                  <a:moveTo>
                    <a:pt x="58521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521" y="235000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7247255" y="9689286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7028434" y="9925507"/>
              <a:ext cx="227965" cy="235585"/>
            </a:xfrm>
            <a:custGeom>
              <a:avLst/>
              <a:gdLst/>
              <a:ahLst/>
              <a:cxnLst/>
              <a:rect l="l" t="t" r="r" b="b"/>
              <a:pathLst>
                <a:path w="227965" h="235584">
                  <a:moveTo>
                    <a:pt x="129159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129159" y="235000"/>
                  </a:lnTo>
                  <a:lnTo>
                    <a:pt x="129159" y="0"/>
                  </a:lnTo>
                  <a:close/>
                </a:path>
                <a:path w="227965" h="235584">
                  <a:moveTo>
                    <a:pt x="227380" y="0"/>
                  </a:moveTo>
                  <a:lnTo>
                    <a:pt x="187680" y="0"/>
                  </a:lnTo>
                  <a:lnTo>
                    <a:pt x="187680" y="235000"/>
                  </a:lnTo>
                  <a:lnTo>
                    <a:pt x="227380" y="235000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7157593" y="9925507"/>
              <a:ext cx="59055" cy="235585"/>
            </a:xfrm>
            <a:custGeom>
              <a:avLst/>
              <a:gdLst/>
              <a:ahLst/>
              <a:cxnLst/>
              <a:rect l="l" t="t" r="r" b="b"/>
              <a:pathLst>
                <a:path w="59054" h="235584">
                  <a:moveTo>
                    <a:pt x="58521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521" y="235000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7247255" y="9925507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344728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304800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344728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304800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344728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304800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344728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304800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344728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304800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344728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304800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344728" y="194190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304800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344728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304800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344728" y="241129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304800" y="241129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344728" y="264599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304800" y="264599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344728" y="288068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304800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344728" y="311538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304800" y="311538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344728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304800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344728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304800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344728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304800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344728" y="40544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216" y="23317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304800" y="40544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344728" y="428911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304800" y="428911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344728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304800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344728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304800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344728" y="499320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304800" y="499320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44728" y="5227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304800" y="5227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44728" y="546259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304800" y="546259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44728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304800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344728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304800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344728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04800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344728" y="640176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304800" y="640176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344728" y="663646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304800" y="663646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344728" y="687115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304800" y="687115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344728" y="710585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304800" y="710585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344728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304800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344728" y="7575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304800" y="7575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344728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216" y="23317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304800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344728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216" y="23317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304800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344728" y="82796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304800" y="82796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344728" y="85143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304800" y="85143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344728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304800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344728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304800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344728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304800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344728" y="9453067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304800" y="9453067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344728" y="9689286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304800" y="9689286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344728" y="9925507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304800" y="9925507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5" name="object 30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0"/>
              </a:spcBef>
            </a:pPr>
            <a:r>
              <a:rPr spc="-35" dirty="0"/>
              <a:t>12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9780" y="592452"/>
            <a:ext cx="3615054" cy="3287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 algn="just">
              <a:lnSpc>
                <a:spcPct val="111300"/>
              </a:lnSpc>
              <a:spcBef>
                <a:spcPts val="95"/>
              </a:spcBef>
            </a:pPr>
            <a:r>
              <a:rPr sz="1250" i="1" spc="-30" dirty="0">
                <a:latin typeface="Comic Sans MS"/>
                <a:cs typeface="Comic Sans MS"/>
              </a:rPr>
              <a:t>In </a:t>
            </a:r>
            <a:r>
              <a:rPr sz="1250" i="1" spc="-35" dirty="0">
                <a:latin typeface="Comic Sans MS"/>
                <a:cs typeface="Comic Sans MS"/>
              </a:rPr>
              <a:t>IFIN-HH </a:t>
            </a:r>
            <a:r>
              <a:rPr sz="1250" i="1" spc="-30" dirty="0">
                <a:latin typeface="Comic Sans MS"/>
                <a:cs typeface="Comic Sans MS"/>
              </a:rPr>
              <a:t>the </a:t>
            </a:r>
            <a:r>
              <a:rPr sz="1250" i="1" spc="-25" dirty="0">
                <a:latin typeface="Comic Sans MS"/>
                <a:cs typeface="Comic Sans MS"/>
              </a:rPr>
              <a:t>material basis </a:t>
            </a:r>
            <a:r>
              <a:rPr sz="1250" i="1" spc="-35" dirty="0">
                <a:latin typeface="Comic Sans MS"/>
                <a:cs typeface="Comic Sans MS"/>
              </a:rPr>
              <a:t>for </a:t>
            </a:r>
            <a:r>
              <a:rPr sz="1250" i="1" spc="-30" dirty="0">
                <a:latin typeface="Comic Sans MS"/>
                <a:cs typeface="Comic Sans MS"/>
              </a:rPr>
              <a:t>intervention in 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case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of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emergencies</a:t>
            </a:r>
            <a:r>
              <a:rPr sz="1250" i="1" spc="-25" dirty="0">
                <a:latin typeface="Comic Sans MS"/>
                <a:cs typeface="Comic Sans MS"/>
              </a:rPr>
              <a:t> (fire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prevention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and </a:t>
            </a:r>
            <a:r>
              <a:rPr sz="1250" i="1" spc="-36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extinction)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mainly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consisting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in:</a:t>
            </a:r>
            <a:endParaRPr sz="125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spcBef>
                <a:spcPts val="780"/>
              </a:spcBef>
              <a:buClr>
                <a:srgbClr val="365F91"/>
              </a:buClr>
              <a:buSzPct val="96000"/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sz="1250" i="1" spc="-25" dirty="0">
                <a:latin typeface="Comic Sans MS"/>
                <a:cs typeface="Comic Sans MS"/>
              </a:rPr>
              <a:t>Civil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protection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shelter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(DFVM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ground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floor);</a:t>
            </a:r>
            <a:endParaRPr sz="125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spcBef>
                <a:spcPts val="165"/>
              </a:spcBef>
              <a:buClr>
                <a:srgbClr val="365F91"/>
              </a:buClr>
              <a:buSzPct val="96000"/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sz="1250" i="1" spc="-25" dirty="0">
                <a:latin typeface="Comic Sans MS"/>
                <a:cs typeface="Comic Sans MS"/>
              </a:rPr>
              <a:t>Prevention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and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Fire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Extinction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pickets;</a:t>
            </a:r>
            <a:endParaRPr sz="125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spcBef>
                <a:spcPts val="170"/>
              </a:spcBef>
              <a:buClr>
                <a:srgbClr val="365F91"/>
              </a:buClr>
              <a:buSzPct val="96000"/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sz="1250" i="1" spc="-30" dirty="0">
                <a:latin typeface="Comic Sans MS"/>
                <a:cs typeface="Comic Sans MS"/>
              </a:rPr>
              <a:t>Extinguishers;</a:t>
            </a:r>
            <a:endParaRPr sz="125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spcBef>
                <a:spcPts val="180"/>
              </a:spcBef>
              <a:buClr>
                <a:srgbClr val="365F91"/>
              </a:buClr>
              <a:buSzPct val="96000"/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sz="1250" i="1" spc="-30" dirty="0">
                <a:latin typeface="Comic Sans MS"/>
                <a:cs typeface="Comic Sans MS"/>
              </a:rPr>
              <a:t>Internal and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external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hydrants;</a:t>
            </a:r>
            <a:endParaRPr sz="1250">
              <a:latin typeface="Comic Sans MS"/>
              <a:cs typeface="Comic Sans MS"/>
            </a:endParaRPr>
          </a:p>
          <a:p>
            <a:pPr marL="355600" marR="6350" indent="-343535">
              <a:lnSpc>
                <a:spcPct val="111200"/>
              </a:lnSpc>
              <a:buClr>
                <a:srgbClr val="365F91"/>
              </a:buClr>
              <a:buSzPct val="96000"/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sz="1250" i="1" spc="-25" dirty="0">
                <a:latin typeface="Comic Sans MS"/>
                <a:cs typeface="Comic Sans MS"/>
              </a:rPr>
              <a:t>Pools</a:t>
            </a:r>
            <a:r>
              <a:rPr sz="1250" i="1" spc="16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with</a:t>
            </a:r>
            <a:r>
              <a:rPr sz="1250" i="1" spc="15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water</a:t>
            </a:r>
            <a:r>
              <a:rPr sz="1250" i="1" spc="16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reserve</a:t>
            </a:r>
            <a:r>
              <a:rPr sz="1250" i="1" spc="17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for</a:t>
            </a:r>
            <a:r>
              <a:rPr sz="1250" i="1" spc="17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intervention</a:t>
            </a:r>
            <a:r>
              <a:rPr sz="1250" i="1" spc="15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in </a:t>
            </a:r>
            <a:r>
              <a:rPr sz="1250" i="1" spc="-35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case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of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fire;</a:t>
            </a:r>
            <a:endParaRPr sz="125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spcBef>
                <a:spcPts val="180"/>
              </a:spcBef>
              <a:buClr>
                <a:srgbClr val="365F91"/>
              </a:buClr>
              <a:buSzPct val="96000"/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sz="1250" i="1" spc="-30" dirty="0">
                <a:latin typeface="Comic Sans MS"/>
                <a:cs typeface="Comic Sans MS"/>
              </a:rPr>
              <a:t>Passive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and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active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alarm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systems;</a:t>
            </a:r>
            <a:endParaRPr sz="125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spcBef>
                <a:spcPts val="170"/>
              </a:spcBef>
              <a:buClr>
                <a:srgbClr val="365F91"/>
              </a:buClr>
              <a:buSzPct val="96000"/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sz="1250" i="1" spc="-30" dirty="0">
                <a:latin typeface="Comic Sans MS"/>
                <a:cs typeface="Comic Sans MS"/>
              </a:rPr>
              <a:t>Protection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equipment;</a:t>
            </a:r>
            <a:endParaRPr sz="125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spcBef>
                <a:spcPts val="165"/>
              </a:spcBef>
              <a:buClr>
                <a:srgbClr val="365F91"/>
              </a:buClr>
              <a:buSzPct val="96000"/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sz="1250" i="1" spc="-30" dirty="0">
                <a:latin typeface="Comic Sans MS"/>
                <a:cs typeface="Comic Sans MS"/>
              </a:rPr>
              <a:t>Signalling</a:t>
            </a:r>
            <a:r>
              <a:rPr sz="1250" i="1" spc="-3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indicators;</a:t>
            </a:r>
            <a:endParaRPr sz="125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spcBef>
                <a:spcPts val="185"/>
              </a:spcBef>
              <a:buClr>
                <a:srgbClr val="365F91"/>
              </a:buClr>
              <a:buSzPct val="96000"/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sz="1250" i="1" spc="-30" dirty="0">
                <a:latin typeface="Comic Sans MS"/>
                <a:cs typeface="Comic Sans MS"/>
              </a:rPr>
              <a:t>Medical</a:t>
            </a:r>
            <a:r>
              <a:rPr sz="1250" i="1" spc="-5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kits;</a:t>
            </a:r>
            <a:endParaRPr sz="1250">
              <a:latin typeface="Comic Sans MS"/>
              <a:cs typeface="Comic Sans MS"/>
            </a:endParaRPr>
          </a:p>
          <a:p>
            <a:pPr marL="355600" marR="5080" indent="-343535">
              <a:lnSpc>
                <a:spcPts val="1680"/>
              </a:lnSpc>
              <a:spcBef>
                <a:spcPts val="75"/>
              </a:spcBef>
              <a:buClr>
                <a:srgbClr val="365F91"/>
              </a:buClr>
              <a:buSzPct val="96000"/>
              <a:buFont typeface="Wingdings"/>
              <a:buChar char=""/>
              <a:tabLst>
                <a:tab pos="355600" algn="l"/>
                <a:tab pos="356235" algn="l"/>
                <a:tab pos="1584960" algn="l"/>
                <a:tab pos="2021839" algn="l"/>
                <a:tab pos="2574290" algn="l"/>
              </a:tabLst>
            </a:pPr>
            <a:r>
              <a:rPr sz="1250" i="1" spc="-40" dirty="0">
                <a:latin typeface="Comic Sans MS"/>
                <a:cs typeface="Comic Sans MS"/>
              </a:rPr>
              <a:t>C</a:t>
            </a:r>
            <a:r>
              <a:rPr sz="1250" i="1" spc="-35" dirty="0">
                <a:latin typeface="Comic Sans MS"/>
                <a:cs typeface="Comic Sans MS"/>
              </a:rPr>
              <a:t>omm</a:t>
            </a:r>
            <a:r>
              <a:rPr sz="1250" i="1" spc="-30" dirty="0">
                <a:latin typeface="Comic Sans MS"/>
                <a:cs typeface="Comic Sans MS"/>
              </a:rPr>
              <a:t>uni</a:t>
            </a:r>
            <a:r>
              <a:rPr sz="1250" i="1" spc="-40" dirty="0">
                <a:latin typeface="Comic Sans MS"/>
                <a:cs typeface="Comic Sans MS"/>
              </a:rPr>
              <a:t>c</a:t>
            </a:r>
            <a:r>
              <a:rPr sz="1250" i="1" spc="-30" dirty="0">
                <a:latin typeface="Comic Sans MS"/>
                <a:cs typeface="Comic Sans MS"/>
              </a:rPr>
              <a:t>a</a:t>
            </a:r>
            <a:r>
              <a:rPr sz="1250" i="1" spc="-25" dirty="0">
                <a:latin typeface="Comic Sans MS"/>
                <a:cs typeface="Comic Sans MS"/>
              </a:rPr>
              <a:t>ti</a:t>
            </a:r>
            <a:r>
              <a:rPr sz="1250" i="1" spc="-30" dirty="0">
                <a:latin typeface="Comic Sans MS"/>
                <a:cs typeface="Comic Sans MS"/>
              </a:rPr>
              <a:t>on</a:t>
            </a:r>
            <a:r>
              <a:rPr sz="1250" i="1" dirty="0">
                <a:latin typeface="Comic Sans MS"/>
                <a:cs typeface="Comic Sans MS"/>
              </a:rPr>
              <a:t>	</a:t>
            </a:r>
            <a:r>
              <a:rPr sz="1250" i="1" spc="-30" dirty="0">
                <a:latin typeface="Comic Sans MS"/>
                <a:cs typeface="Comic Sans MS"/>
              </a:rPr>
              <a:t>a</a:t>
            </a:r>
            <a:r>
              <a:rPr sz="1250" i="1" spc="-40" dirty="0">
                <a:latin typeface="Comic Sans MS"/>
                <a:cs typeface="Comic Sans MS"/>
              </a:rPr>
              <a:t>n</a:t>
            </a:r>
            <a:r>
              <a:rPr sz="1250" i="1" spc="-30" dirty="0">
                <a:latin typeface="Comic Sans MS"/>
                <a:cs typeface="Comic Sans MS"/>
              </a:rPr>
              <a:t>d</a:t>
            </a:r>
            <a:r>
              <a:rPr sz="1250" i="1" dirty="0">
                <a:latin typeface="Comic Sans MS"/>
                <a:cs typeface="Comic Sans MS"/>
              </a:rPr>
              <a:t>	</a:t>
            </a:r>
            <a:r>
              <a:rPr sz="1250" i="1" spc="-15" dirty="0">
                <a:latin typeface="Comic Sans MS"/>
                <a:cs typeface="Comic Sans MS"/>
              </a:rPr>
              <a:t>r</a:t>
            </a:r>
            <a:r>
              <a:rPr sz="1250" i="1" spc="-30" dirty="0">
                <a:latin typeface="Comic Sans MS"/>
                <a:cs typeface="Comic Sans MS"/>
              </a:rPr>
              <a:t>adio</a:t>
            </a:r>
            <a:r>
              <a:rPr sz="1250" i="1" dirty="0">
                <a:latin typeface="Comic Sans MS"/>
                <a:cs typeface="Comic Sans MS"/>
              </a:rPr>
              <a:t>	</a:t>
            </a:r>
            <a:r>
              <a:rPr sz="1250" i="1" spc="-35" dirty="0">
                <a:latin typeface="Comic Sans MS"/>
                <a:cs typeface="Comic Sans MS"/>
              </a:rPr>
              <a:t>comm</a:t>
            </a:r>
            <a:r>
              <a:rPr sz="1250" i="1" spc="-30" dirty="0">
                <a:latin typeface="Comic Sans MS"/>
                <a:cs typeface="Comic Sans MS"/>
              </a:rPr>
              <a:t>uni</a:t>
            </a:r>
            <a:r>
              <a:rPr sz="1250" i="1" spc="-40" dirty="0">
                <a:latin typeface="Comic Sans MS"/>
                <a:cs typeface="Comic Sans MS"/>
              </a:rPr>
              <a:t>c</a:t>
            </a:r>
            <a:r>
              <a:rPr sz="1250" i="1" spc="-30" dirty="0">
                <a:latin typeface="Comic Sans MS"/>
                <a:cs typeface="Comic Sans MS"/>
              </a:rPr>
              <a:t>a</a:t>
            </a:r>
            <a:r>
              <a:rPr sz="1250" i="1" spc="-25" dirty="0">
                <a:latin typeface="Comic Sans MS"/>
                <a:cs typeface="Comic Sans MS"/>
              </a:rPr>
              <a:t>tion  systems.</a:t>
            </a:r>
            <a:endParaRPr sz="125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50334" y="4557901"/>
            <a:ext cx="2753995" cy="1017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2200"/>
              </a:lnSpc>
              <a:spcBef>
                <a:spcPts val="95"/>
              </a:spcBef>
            </a:pPr>
            <a:r>
              <a:rPr sz="14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Observe </a:t>
            </a:r>
            <a:r>
              <a:rPr sz="1450" b="1" i="1" spc="-20" dirty="0">
                <a:solidFill>
                  <a:srgbClr val="365F91"/>
                </a:solidFill>
                <a:latin typeface="Comic Sans MS"/>
                <a:cs typeface="Comic Sans MS"/>
              </a:rPr>
              <a:t>all </a:t>
            </a:r>
            <a:r>
              <a:rPr sz="1450" b="1" i="1" spc="-25" dirty="0">
                <a:solidFill>
                  <a:srgbClr val="365F91"/>
                </a:solidFill>
                <a:latin typeface="Comic Sans MS"/>
                <a:cs typeface="Comic Sans MS"/>
              </a:rPr>
              <a:t>signalling </a:t>
            </a:r>
            <a:r>
              <a:rPr sz="14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indicators </a:t>
            </a:r>
            <a:r>
              <a:rPr sz="1450" b="1" i="1" spc="-61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4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that </a:t>
            </a:r>
            <a:r>
              <a:rPr sz="1450" b="1" i="1" spc="-25" dirty="0">
                <a:solidFill>
                  <a:srgbClr val="365F91"/>
                </a:solidFill>
                <a:latin typeface="Comic Sans MS"/>
                <a:cs typeface="Comic Sans MS"/>
              </a:rPr>
              <a:t>you </a:t>
            </a:r>
            <a:r>
              <a:rPr sz="14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encounter </a:t>
            </a:r>
            <a:r>
              <a:rPr sz="1450" b="1" i="1" spc="-25" dirty="0">
                <a:solidFill>
                  <a:srgbClr val="365F91"/>
                </a:solidFill>
                <a:latin typeface="Comic Sans MS"/>
                <a:cs typeface="Comic Sans MS"/>
              </a:rPr>
              <a:t>at </a:t>
            </a:r>
            <a:r>
              <a:rPr sz="14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the </a:t>
            </a:r>
            <a:r>
              <a:rPr sz="1450" b="1" i="1" spc="-2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4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working </a:t>
            </a:r>
            <a:r>
              <a:rPr sz="1450" b="1" i="1" spc="-25" dirty="0">
                <a:solidFill>
                  <a:srgbClr val="365F91"/>
                </a:solidFill>
                <a:latin typeface="Comic Sans MS"/>
                <a:cs typeface="Comic Sans MS"/>
              </a:rPr>
              <a:t>place </a:t>
            </a:r>
            <a:r>
              <a:rPr sz="14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and </a:t>
            </a:r>
            <a:r>
              <a:rPr sz="1450" b="1" i="1" spc="-25" dirty="0">
                <a:solidFill>
                  <a:srgbClr val="365F91"/>
                </a:solidFill>
                <a:latin typeface="Comic Sans MS"/>
                <a:cs typeface="Comic Sans MS"/>
              </a:rPr>
              <a:t>while </a:t>
            </a:r>
            <a:r>
              <a:rPr sz="14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moving </a:t>
            </a:r>
            <a:r>
              <a:rPr sz="1450" b="1" i="1" spc="-25" dirty="0">
                <a:solidFill>
                  <a:srgbClr val="365F91"/>
                </a:solidFill>
                <a:latin typeface="Comic Sans MS"/>
                <a:cs typeface="Comic Sans MS"/>
              </a:rPr>
              <a:t> inside</a:t>
            </a:r>
            <a:r>
              <a:rPr sz="1450" b="1" i="1" spc="-4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450" b="1" i="1" spc="-35" dirty="0">
                <a:solidFill>
                  <a:srgbClr val="365F91"/>
                </a:solidFill>
                <a:latin typeface="Comic Sans MS"/>
                <a:cs typeface="Comic Sans MS"/>
              </a:rPr>
              <a:t>IFIN-HH!</a:t>
            </a:r>
            <a:endParaRPr sz="145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9780" y="6507350"/>
            <a:ext cx="3157220" cy="1320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7230" marR="189230" indent="-501650">
              <a:lnSpc>
                <a:spcPct val="112400"/>
              </a:lnSpc>
              <a:spcBef>
                <a:spcPts val="95"/>
              </a:spcBef>
            </a:pPr>
            <a:r>
              <a:rPr sz="14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Specific rules </a:t>
            </a:r>
            <a:r>
              <a:rPr sz="1450" b="1" i="1" spc="-35" dirty="0">
                <a:solidFill>
                  <a:srgbClr val="365F91"/>
                </a:solidFill>
                <a:latin typeface="Comic Sans MS"/>
                <a:cs typeface="Comic Sans MS"/>
              </a:rPr>
              <a:t>and </a:t>
            </a:r>
            <a:r>
              <a:rPr sz="14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measures for </a:t>
            </a:r>
            <a:r>
              <a:rPr sz="1450" b="1" i="1" spc="-61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4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defence</a:t>
            </a:r>
            <a:r>
              <a:rPr sz="1450" b="1" i="1" spc="-4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450" b="1" i="1" spc="-25" dirty="0">
                <a:solidFill>
                  <a:srgbClr val="365F91"/>
                </a:solidFill>
                <a:latin typeface="Comic Sans MS"/>
                <a:cs typeface="Comic Sans MS"/>
              </a:rPr>
              <a:t>against</a:t>
            </a:r>
            <a:r>
              <a:rPr sz="14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 fire</a:t>
            </a:r>
            <a:endParaRPr sz="145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00">
              <a:latin typeface="Comic Sans MS"/>
              <a:cs typeface="Comic Sans MS"/>
            </a:endParaRPr>
          </a:p>
          <a:p>
            <a:pPr marL="372110" marR="5080" indent="-360045">
              <a:lnSpc>
                <a:spcPct val="111400"/>
              </a:lnSpc>
              <a:buClr>
                <a:srgbClr val="365F91"/>
              </a:buClr>
              <a:buSzPct val="96000"/>
              <a:buFont typeface="Wingdings"/>
              <a:buChar char=""/>
              <a:tabLst>
                <a:tab pos="372110" algn="l"/>
                <a:tab pos="372745" algn="l"/>
                <a:tab pos="989330" algn="l"/>
                <a:tab pos="1633855" algn="l"/>
                <a:tab pos="2263775" algn="l"/>
                <a:tab pos="2676525" algn="l"/>
              </a:tabLst>
            </a:pPr>
            <a:r>
              <a:rPr sz="1250" i="1" spc="-40" dirty="0">
                <a:latin typeface="Comic Sans MS"/>
                <a:cs typeface="Comic Sans MS"/>
              </a:rPr>
              <a:t>p</a:t>
            </a:r>
            <a:r>
              <a:rPr sz="1250" i="1" spc="-30" dirty="0">
                <a:latin typeface="Comic Sans MS"/>
                <a:cs typeface="Comic Sans MS"/>
              </a:rPr>
              <a:t>e</a:t>
            </a:r>
            <a:r>
              <a:rPr sz="1250" i="1" spc="-25" dirty="0">
                <a:latin typeface="Comic Sans MS"/>
                <a:cs typeface="Comic Sans MS"/>
              </a:rPr>
              <a:t>o</a:t>
            </a:r>
            <a:r>
              <a:rPr sz="1250" i="1" spc="-40" dirty="0">
                <a:latin typeface="Comic Sans MS"/>
                <a:cs typeface="Comic Sans MS"/>
              </a:rPr>
              <a:t>p</a:t>
            </a:r>
            <a:r>
              <a:rPr sz="1250" i="1" spc="-20" dirty="0">
                <a:latin typeface="Comic Sans MS"/>
                <a:cs typeface="Comic Sans MS"/>
              </a:rPr>
              <a:t>l</a:t>
            </a:r>
            <a:r>
              <a:rPr sz="1250" i="1" spc="-30" dirty="0">
                <a:latin typeface="Comic Sans MS"/>
                <a:cs typeface="Comic Sans MS"/>
              </a:rPr>
              <a:t>e</a:t>
            </a:r>
            <a:r>
              <a:rPr sz="1250" i="1" dirty="0">
                <a:latin typeface="Comic Sans MS"/>
                <a:cs typeface="Comic Sans MS"/>
              </a:rPr>
              <a:t>	</a:t>
            </a:r>
            <a:r>
              <a:rPr sz="1250" i="1" spc="-30" dirty="0">
                <a:latin typeface="Comic Sans MS"/>
                <a:cs typeface="Comic Sans MS"/>
              </a:rPr>
              <a:t>e</a:t>
            </a:r>
            <a:r>
              <a:rPr sz="1250" i="1" spc="-20" dirty="0">
                <a:latin typeface="Comic Sans MS"/>
                <a:cs typeface="Comic Sans MS"/>
              </a:rPr>
              <a:t>s</a:t>
            </a:r>
            <a:r>
              <a:rPr sz="1250" i="1" spc="-35" dirty="0">
                <a:latin typeface="Comic Sans MS"/>
                <a:cs typeface="Comic Sans MS"/>
              </a:rPr>
              <a:t>c</a:t>
            </a:r>
            <a:r>
              <a:rPr sz="1250" i="1" spc="-30" dirty="0">
                <a:latin typeface="Comic Sans MS"/>
                <a:cs typeface="Comic Sans MS"/>
              </a:rPr>
              <a:t>a</a:t>
            </a:r>
            <a:r>
              <a:rPr sz="1250" i="1" spc="-40" dirty="0">
                <a:latin typeface="Comic Sans MS"/>
                <a:cs typeface="Comic Sans MS"/>
              </a:rPr>
              <a:t>p</a:t>
            </a:r>
            <a:r>
              <a:rPr sz="1250" i="1" spc="-30" dirty="0">
                <a:latin typeface="Comic Sans MS"/>
                <a:cs typeface="Comic Sans MS"/>
              </a:rPr>
              <a:t>e</a:t>
            </a:r>
            <a:r>
              <a:rPr sz="1250" i="1" dirty="0">
                <a:latin typeface="Comic Sans MS"/>
                <a:cs typeface="Comic Sans MS"/>
              </a:rPr>
              <a:t>	</a:t>
            </a:r>
            <a:r>
              <a:rPr sz="1250" i="1" spc="-15" dirty="0">
                <a:latin typeface="Comic Sans MS"/>
                <a:cs typeface="Comic Sans MS"/>
              </a:rPr>
              <a:t>r</a:t>
            </a:r>
            <a:r>
              <a:rPr sz="1250" i="1" spc="-30" dirty="0">
                <a:latin typeface="Comic Sans MS"/>
                <a:cs typeface="Comic Sans MS"/>
              </a:rPr>
              <a:t>outes</a:t>
            </a:r>
            <a:r>
              <a:rPr sz="1250" i="1" dirty="0">
                <a:latin typeface="Comic Sans MS"/>
                <a:cs typeface="Comic Sans MS"/>
              </a:rPr>
              <a:t>	</a:t>
            </a:r>
            <a:r>
              <a:rPr sz="1250" i="1" spc="-30" dirty="0">
                <a:latin typeface="Comic Sans MS"/>
                <a:cs typeface="Comic Sans MS"/>
              </a:rPr>
              <a:t>a</a:t>
            </a:r>
            <a:r>
              <a:rPr sz="1250" i="1" spc="-40" dirty="0">
                <a:latin typeface="Comic Sans MS"/>
                <a:cs typeface="Comic Sans MS"/>
              </a:rPr>
              <a:t>n</a:t>
            </a:r>
            <a:r>
              <a:rPr sz="1250" i="1" spc="-30" dirty="0">
                <a:latin typeface="Comic Sans MS"/>
                <a:cs typeface="Comic Sans MS"/>
              </a:rPr>
              <a:t>d</a:t>
            </a:r>
            <a:r>
              <a:rPr sz="1250" i="1" dirty="0">
                <a:latin typeface="Comic Sans MS"/>
                <a:cs typeface="Comic Sans MS"/>
              </a:rPr>
              <a:t>	</a:t>
            </a:r>
            <a:r>
              <a:rPr sz="1250" i="1" spc="-30" dirty="0">
                <a:latin typeface="Comic Sans MS"/>
                <a:cs typeface="Comic Sans MS"/>
              </a:rPr>
              <a:t>a</a:t>
            </a:r>
            <a:r>
              <a:rPr sz="1250" i="1" spc="-40" dirty="0">
                <a:latin typeface="Comic Sans MS"/>
                <a:cs typeface="Comic Sans MS"/>
              </a:rPr>
              <a:t>c</a:t>
            </a:r>
            <a:r>
              <a:rPr sz="1250" i="1" spc="-35" dirty="0">
                <a:latin typeface="Comic Sans MS"/>
                <a:cs typeface="Comic Sans MS"/>
              </a:rPr>
              <a:t>c</a:t>
            </a:r>
            <a:r>
              <a:rPr sz="1250" i="1" spc="-30" dirty="0">
                <a:latin typeface="Comic Sans MS"/>
                <a:cs typeface="Comic Sans MS"/>
              </a:rPr>
              <a:t>e</a:t>
            </a:r>
            <a:r>
              <a:rPr sz="1250" i="1" spc="-20" dirty="0">
                <a:latin typeface="Comic Sans MS"/>
                <a:cs typeface="Comic Sans MS"/>
              </a:rPr>
              <a:t>ss  </a:t>
            </a:r>
            <a:r>
              <a:rPr sz="1250" i="1" spc="-30" dirty="0">
                <a:latin typeface="Comic Sans MS"/>
                <a:cs typeface="Comic Sans MS"/>
              </a:rPr>
              <a:t>routes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to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means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of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intervention</a:t>
            </a:r>
            <a:endParaRPr sz="125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9780" y="7803766"/>
            <a:ext cx="3158490" cy="661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2110" marR="5080">
              <a:lnSpc>
                <a:spcPct val="111200"/>
              </a:lnSpc>
              <a:spcBef>
                <a:spcPts val="95"/>
              </a:spcBef>
              <a:tabLst>
                <a:tab pos="1018540" algn="l"/>
                <a:tab pos="1438910" algn="l"/>
                <a:tab pos="1816100" algn="l"/>
                <a:tab pos="2826385" algn="l"/>
              </a:tabLst>
            </a:pPr>
            <a:r>
              <a:rPr sz="1250" i="1" spc="-30" dirty="0">
                <a:latin typeface="Comic Sans MS"/>
                <a:cs typeface="Comic Sans MS"/>
              </a:rPr>
              <a:t>a</a:t>
            </a:r>
            <a:r>
              <a:rPr sz="1250" i="1" spc="-35" dirty="0">
                <a:latin typeface="Comic Sans MS"/>
                <a:cs typeface="Comic Sans MS"/>
              </a:rPr>
              <a:t>g</a:t>
            </a:r>
            <a:r>
              <a:rPr sz="1250" i="1" spc="-20" dirty="0">
                <a:latin typeface="Comic Sans MS"/>
                <a:cs typeface="Comic Sans MS"/>
              </a:rPr>
              <a:t>ai</a:t>
            </a:r>
            <a:r>
              <a:rPr sz="1250" i="1" spc="-40" dirty="0">
                <a:latin typeface="Comic Sans MS"/>
                <a:cs typeface="Comic Sans MS"/>
              </a:rPr>
              <a:t>n</a:t>
            </a:r>
            <a:r>
              <a:rPr sz="1250" i="1" spc="-25" dirty="0">
                <a:latin typeface="Comic Sans MS"/>
                <a:cs typeface="Comic Sans MS"/>
              </a:rPr>
              <a:t>st</a:t>
            </a:r>
            <a:r>
              <a:rPr sz="1250" i="1" dirty="0">
                <a:latin typeface="Comic Sans MS"/>
                <a:cs typeface="Comic Sans MS"/>
              </a:rPr>
              <a:t>	</a:t>
            </a:r>
            <a:r>
              <a:rPr sz="1250" i="1" spc="-25" dirty="0">
                <a:latin typeface="Comic Sans MS"/>
                <a:cs typeface="Comic Sans MS"/>
              </a:rPr>
              <a:t>fi</a:t>
            </a:r>
            <a:r>
              <a:rPr sz="1250" i="1" spc="-15" dirty="0">
                <a:latin typeface="Comic Sans MS"/>
                <a:cs typeface="Comic Sans MS"/>
              </a:rPr>
              <a:t>r</a:t>
            </a:r>
            <a:r>
              <a:rPr sz="1250" i="1" spc="-30" dirty="0">
                <a:latin typeface="Comic Sans MS"/>
                <a:cs typeface="Comic Sans MS"/>
              </a:rPr>
              <a:t>e</a:t>
            </a:r>
            <a:r>
              <a:rPr sz="1250" i="1" dirty="0">
                <a:latin typeface="Comic Sans MS"/>
                <a:cs typeface="Comic Sans MS"/>
              </a:rPr>
              <a:t>	</a:t>
            </a:r>
            <a:r>
              <a:rPr sz="1250" i="1" spc="-45" dirty="0">
                <a:latin typeface="Comic Sans MS"/>
                <a:cs typeface="Comic Sans MS"/>
              </a:rPr>
              <a:t>a</a:t>
            </a:r>
            <a:r>
              <a:rPr sz="1250" i="1" spc="-15" dirty="0">
                <a:latin typeface="Comic Sans MS"/>
                <a:cs typeface="Comic Sans MS"/>
              </a:rPr>
              <a:t>r</a:t>
            </a:r>
            <a:r>
              <a:rPr sz="1250" i="1" spc="-30" dirty="0">
                <a:latin typeface="Comic Sans MS"/>
                <a:cs typeface="Comic Sans MS"/>
              </a:rPr>
              <a:t>e</a:t>
            </a:r>
            <a:r>
              <a:rPr sz="1250" i="1" dirty="0">
                <a:latin typeface="Comic Sans MS"/>
                <a:cs typeface="Comic Sans MS"/>
              </a:rPr>
              <a:t>	</a:t>
            </a:r>
            <a:r>
              <a:rPr sz="1250" i="1" spc="-50" dirty="0">
                <a:latin typeface="Comic Sans MS"/>
                <a:cs typeface="Comic Sans MS"/>
              </a:rPr>
              <a:t>p</a:t>
            </a:r>
            <a:r>
              <a:rPr sz="1250" i="1" spc="-30" dirty="0">
                <a:latin typeface="Comic Sans MS"/>
                <a:cs typeface="Comic Sans MS"/>
              </a:rPr>
              <a:t>e</a:t>
            </a:r>
            <a:r>
              <a:rPr sz="1250" i="1" spc="-15" dirty="0">
                <a:latin typeface="Comic Sans MS"/>
                <a:cs typeface="Comic Sans MS"/>
              </a:rPr>
              <a:t>r</a:t>
            </a:r>
            <a:r>
              <a:rPr sz="1250" i="1" spc="-30" dirty="0">
                <a:latin typeface="Comic Sans MS"/>
                <a:cs typeface="Comic Sans MS"/>
              </a:rPr>
              <a:t>manent</a:t>
            </a:r>
            <a:r>
              <a:rPr sz="1250" i="1" spc="-25" dirty="0">
                <a:latin typeface="Comic Sans MS"/>
                <a:cs typeface="Comic Sans MS"/>
              </a:rPr>
              <a:t>l</a:t>
            </a:r>
            <a:r>
              <a:rPr sz="1250" i="1" spc="-30" dirty="0">
                <a:latin typeface="Comic Sans MS"/>
                <a:cs typeface="Comic Sans MS"/>
              </a:rPr>
              <a:t>y</a:t>
            </a:r>
            <a:r>
              <a:rPr sz="1250" i="1" dirty="0">
                <a:latin typeface="Comic Sans MS"/>
                <a:cs typeface="Comic Sans MS"/>
              </a:rPr>
              <a:t>	</a:t>
            </a:r>
            <a:r>
              <a:rPr sz="1250" i="1" spc="-30" dirty="0">
                <a:latin typeface="Comic Sans MS"/>
                <a:cs typeface="Comic Sans MS"/>
              </a:rPr>
              <a:t>ke</a:t>
            </a:r>
            <a:r>
              <a:rPr sz="1250" i="1" spc="-35" dirty="0">
                <a:latin typeface="Comic Sans MS"/>
                <a:cs typeface="Comic Sans MS"/>
              </a:rPr>
              <a:t>p</a:t>
            </a:r>
            <a:r>
              <a:rPr sz="1250" i="1" spc="-20" dirty="0">
                <a:latin typeface="Comic Sans MS"/>
                <a:cs typeface="Comic Sans MS"/>
              </a:rPr>
              <a:t>t  </a:t>
            </a:r>
            <a:r>
              <a:rPr sz="1250" i="1" spc="-25" dirty="0">
                <a:latin typeface="Comic Sans MS"/>
                <a:cs typeface="Comic Sans MS"/>
              </a:rPr>
              <a:t>free;</a:t>
            </a:r>
            <a:endParaRPr sz="1250">
              <a:latin typeface="Comic Sans MS"/>
              <a:cs typeface="Comic Sans MS"/>
            </a:endParaRPr>
          </a:p>
          <a:p>
            <a:pPr marL="372110" indent="-360045">
              <a:lnSpc>
                <a:spcPct val="100000"/>
              </a:lnSpc>
              <a:spcBef>
                <a:spcPts val="170"/>
              </a:spcBef>
              <a:buClr>
                <a:srgbClr val="365F91"/>
              </a:buClr>
              <a:buSzPct val="96000"/>
              <a:buFont typeface="Wingdings"/>
              <a:buChar char=""/>
              <a:tabLst>
                <a:tab pos="372110" algn="l"/>
                <a:tab pos="372745" algn="l"/>
                <a:tab pos="638810" algn="l"/>
                <a:tab pos="908050" algn="l"/>
                <a:tab pos="1767205" algn="l"/>
                <a:tab pos="2071370" algn="l"/>
                <a:tab pos="2588260" algn="l"/>
                <a:tab pos="2900680" algn="l"/>
              </a:tabLst>
            </a:pPr>
            <a:r>
              <a:rPr sz="1250" i="1" spc="-20" dirty="0">
                <a:latin typeface="Comic Sans MS"/>
                <a:cs typeface="Comic Sans MS"/>
              </a:rPr>
              <a:t>i</a:t>
            </a:r>
            <a:r>
              <a:rPr sz="1250" i="1" spc="-25" dirty="0">
                <a:latin typeface="Comic Sans MS"/>
                <a:cs typeface="Comic Sans MS"/>
              </a:rPr>
              <a:t>t</a:t>
            </a:r>
            <a:r>
              <a:rPr sz="1250" i="1" dirty="0">
                <a:latin typeface="Comic Sans MS"/>
                <a:cs typeface="Comic Sans MS"/>
              </a:rPr>
              <a:t>	</a:t>
            </a:r>
            <a:r>
              <a:rPr sz="1250" i="1" spc="-20" dirty="0">
                <a:latin typeface="Comic Sans MS"/>
                <a:cs typeface="Comic Sans MS"/>
              </a:rPr>
              <a:t>i</a:t>
            </a:r>
            <a:r>
              <a:rPr sz="1250" i="1" spc="-25" dirty="0">
                <a:latin typeface="Comic Sans MS"/>
                <a:cs typeface="Comic Sans MS"/>
              </a:rPr>
              <a:t>s</a:t>
            </a:r>
            <a:r>
              <a:rPr sz="1250" i="1" dirty="0">
                <a:latin typeface="Comic Sans MS"/>
                <a:cs typeface="Comic Sans MS"/>
              </a:rPr>
              <a:t>	</a:t>
            </a:r>
            <a:r>
              <a:rPr sz="1250" i="1" spc="-35" dirty="0">
                <a:latin typeface="Comic Sans MS"/>
                <a:cs typeface="Comic Sans MS"/>
              </a:rPr>
              <a:t>f</a:t>
            </a:r>
            <a:r>
              <a:rPr sz="1250" i="1" spc="-25" dirty="0">
                <a:latin typeface="Comic Sans MS"/>
                <a:cs typeface="Comic Sans MS"/>
              </a:rPr>
              <a:t>o</a:t>
            </a:r>
            <a:r>
              <a:rPr sz="1250" i="1" spc="-15" dirty="0">
                <a:latin typeface="Comic Sans MS"/>
                <a:cs typeface="Comic Sans MS"/>
              </a:rPr>
              <a:t>r</a:t>
            </a:r>
            <a:r>
              <a:rPr sz="1250" i="1" spc="-30" dirty="0">
                <a:latin typeface="Comic Sans MS"/>
                <a:cs typeface="Comic Sans MS"/>
              </a:rPr>
              <a:t>bid</a:t>
            </a:r>
            <a:r>
              <a:rPr sz="1250" i="1" spc="-40" dirty="0">
                <a:latin typeface="Comic Sans MS"/>
                <a:cs typeface="Comic Sans MS"/>
              </a:rPr>
              <a:t>d</a:t>
            </a:r>
            <a:r>
              <a:rPr sz="1250" i="1" spc="-30" dirty="0">
                <a:latin typeface="Comic Sans MS"/>
                <a:cs typeface="Comic Sans MS"/>
              </a:rPr>
              <a:t>en</a:t>
            </a:r>
            <a:r>
              <a:rPr sz="1250" i="1" dirty="0">
                <a:latin typeface="Comic Sans MS"/>
                <a:cs typeface="Comic Sans MS"/>
              </a:rPr>
              <a:t>	</a:t>
            </a:r>
            <a:r>
              <a:rPr sz="1250" i="1" spc="-30" dirty="0">
                <a:latin typeface="Comic Sans MS"/>
                <a:cs typeface="Comic Sans MS"/>
              </a:rPr>
              <a:t>to</a:t>
            </a:r>
            <a:r>
              <a:rPr sz="1250" i="1" dirty="0">
                <a:latin typeface="Comic Sans MS"/>
                <a:cs typeface="Comic Sans MS"/>
              </a:rPr>
              <a:t>	</a:t>
            </a:r>
            <a:r>
              <a:rPr sz="1250" i="1" spc="-40" dirty="0">
                <a:latin typeface="Comic Sans MS"/>
                <a:cs typeface="Comic Sans MS"/>
              </a:rPr>
              <a:t>p</a:t>
            </a:r>
            <a:r>
              <a:rPr sz="1250" i="1" spc="-20" dirty="0">
                <a:latin typeface="Comic Sans MS"/>
                <a:cs typeface="Comic Sans MS"/>
              </a:rPr>
              <a:t>l</a:t>
            </a:r>
            <a:r>
              <a:rPr sz="1250" i="1" spc="-25" dirty="0">
                <a:latin typeface="Comic Sans MS"/>
                <a:cs typeface="Comic Sans MS"/>
              </a:rPr>
              <a:t>a</a:t>
            </a:r>
            <a:r>
              <a:rPr sz="1250" i="1" spc="-35" dirty="0">
                <a:latin typeface="Comic Sans MS"/>
                <a:cs typeface="Comic Sans MS"/>
              </a:rPr>
              <a:t>c</a:t>
            </a:r>
            <a:r>
              <a:rPr sz="1250" i="1" spc="-30" dirty="0">
                <a:latin typeface="Comic Sans MS"/>
                <a:cs typeface="Comic Sans MS"/>
              </a:rPr>
              <a:t>e</a:t>
            </a:r>
            <a:r>
              <a:rPr sz="1250" i="1" dirty="0">
                <a:latin typeface="Comic Sans MS"/>
                <a:cs typeface="Comic Sans MS"/>
              </a:rPr>
              <a:t>	</a:t>
            </a:r>
            <a:r>
              <a:rPr sz="1250" i="1" spc="-30" dirty="0">
                <a:latin typeface="Comic Sans MS"/>
                <a:cs typeface="Comic Sans MS"/>
              </a:rPr>
              <a:t>on</a:t>
            </a:r>
            <a:r>
              <a:rPr sz="1250" i="1" dirty="0">
                <a:latin typeface="Comic Sans MS"/>
                <a:cs typeface="Comic Sans MS"/>
              </a:rPr>
              <a:t>	</a:t>
            </a:r>
            <a:r>
              <a:rPr sz="1250" i="1" spc="-35" dirty="0">
                <a:latin typeface="Comic Sans MS"/>
                <a:cs typeface="Comic Sans MS"/>
              </a:rPr>
              <a:t>the</a:t>
            </a:r>
            <a:endParaRPr sz="125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9748" y="8459863"/>
            <a:ext cx="2797175" cy="2184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250" i="1" spc="-25" dirty="0">
                <a:latin typeface="Comic Sans MS"/>
                <a:cs typeface="Comic Sans MS"/>
              </a:rPr>
              <a:t>electrical</a:t>
            </a:r>
            <a:r>
              <a:rPr sz="1250" i="1" spc="7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appliances</a:t>
            </a:r>
            <a:r>
              <a:rPr sz="1250" i="1" spc="9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pots</a:t>
            </a:r>
            <a:r>
              <a:rPr sz="1250" i="1" spc="8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and</a:t>
            </a:r>
            <a:r>
              <a:rPr sz="1250" i="1" spc="8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vases</a:t>
            </a:r>
            <a:r>
              <a:rPr sz="1250" i="1" spc="75" dirty="0">
                <a:latin typeface="Comic Sans MS"/>
                <a:cs typeface="Comic Sans MS"/>
              </a:rPr>
              <a:t> </a:t>
            </a:r>
            <a:r>
              <a:rPr sz="1250" i="1" spc="-40" dirty="0">
                <a:latin typeface="Comic Sans MS"/>
                <a:cs typeface="Comic Sans MS"/>
              </a:rPr>
              <a:t>or</a:t>
            </a:r>
            <a:endParaRPr sz="125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9748" y="8651109"/>
            <a:ext cx="2799715" cy="664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1600"/>
              </a:lnSpc>
              <a:spcBef>
                <a:spcPts val="100"/>
              </a:spcBef>
            </a:pPr>
            <a:r>
              <a:rPr sz="1250" i="1" spc="-30" dirty="0">
                <a:latin typeface="Comic Sans MS"/>
                <a:cs typeface="Comic Sans MS"/>
              </a:rPr>
              <a:t>other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vessels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containing</a:t>
            </a:r>
            <a:r>
              <a:rPr sz="1250" i="1" spc="-25" dirty="0">
                <a:latin typeface="Comic Sans MS"/>
                <a:cs typeface="Comic Sans MS"/>
              </a:rPr>
              <a:t> liquids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that </a:t>
            </a:r>
            <a:r>
              <a:rPr sz="1250" i="1" spc="-3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may </a:t>
            </a:r>
            <a:r>
              <a:rPr sz="1250" i="1" spc="-30" dirty="0">
                <a:latin typeface="Comic Sans MS"/>
                <a:cs typeface="Comic Sans MS"/>
              </a:rPr>
              <a:t>accidentally </a:t>
            </a:r>
            <a:r>
              <a:rPr sz="1250" i="1" spc="-20" dirty="0">
                <a:latin typeface="Comic Sans MS"/>
                <a:cs typeface="Comic Sans MS"/>
              </a:rPr>
              <a:t>spill </a:t>
            </a:r>
            <a:r>
              <a:rPr sz="1250" i="1" spc="-35" dirty="0">
                <a:latin typeface="Comic Sans MS"/>
                <a:cs typeface="Comic Sans MS"/>
              </a:rPr>
              <a:t>and </a:t>
            </a:r>
            <a:r>
              <a:rPr sz="1250" i="1" spc="-30" dirty="0">
                <a:latin typeface="Comic Sans MS"/>
                <a:cs typeface="Comic Sans MS"/>
              </a:rPr>
              <a:t>cause </a:t>
            </a:r>
            <a:r>
              <a:rPr sz="1250" i="1" spc="-25" dirty="0">
                <a:latin typeface="Comic Sans MS"/>
                <a:cs typeface="Comic Sans MS"/>
              </a:rPr>
              <a:t>short 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circuits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followed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by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fire;</a:t>
            </a:r>
            <a:endParaRPr sz="125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80815" y="7997314"/>
            <a:ext cx="2947670" cy="19367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2575" marR="5080" indent="-270510" algn="just">
              <a:lnSpc>
                <a:spcPct val="111500"/>
              </a:lnSpc>
              <a:spcBef>
                <a:spcPts val="90"/>
              </a:spcBef>
              <a:buClr>
                <a:srgbClr val="365F91"/>
              </a:buClr>
              <a:buSzPct val="96000"/>
              <a:buFont typeface="Wingdings"/>
              <a:buChar char=""/>
              <a:tabLst>
                <a:tab pos="283210" algn="l"/>
              </a:tabLst>
            </a:pPr>
            <a:r>
              <a:rPr sz="1250" i="1" spc="-25" dirty="0">
                <a:latin typeface="Comic Sans MS"/>
                <a:cs typeface="Comic Sans MS"/>
              </a:rPr>
              <a:t>it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is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forbidden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to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block</a:t>
            </a:r>
            <a:r>
              <a:rPr sz="1250" i="1" spc="-25" dirty="0">
                <a:latin typeface="Comic Sans MS"/>
                <a:cs typeface="Comic Sans MS"/>
              </a:rPr>
              <a:t> access, </a:t>
            </a:r>
            <a:r>
              <a:rPr sz="1250" i="1" spc="-36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evacuation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and</a:t>
            </a:r>
            <a:r>
              <a:rPr sz="1250" i="1" spc="-30" dirty="0">
                <a:latin typeface="Comic Sans MS"/>
                <a:cs typeface="Comic Sans MS"/>
              </a:rPr>
              <a:t> intervention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routes 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with materials that reduce the </a:t>
            </a:r>
            <a:r>
              <a:rPr sz="1250" i="1" spc="-25" dirty="0">
                <a:latin typeface="Comic Sans MS"/>
                <a:cs typeface="Comic Sans MS"/>
              </a:rPr>
              <a:t>width </a:t>
            </a:r>
            <a:r>
              <a:rPr sz="1250" i="1" spc="-36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or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height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of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the</a:t>
            </a:r>
            <a:r>
              <a:rPr sz="1250" i="1" spc="-30" dirty="0">
                <a:latin typeface="Comic Sans MS"/>
                <a:cs typeface="Comic Sans MS"/>
              </a:rPr>
              <a:t> established </a:t>
            </a:r>
            <a:r>
              <a:rPr sz="1250" i="1" spc="-25" dirty="0">
                <a:latin typeface="Comic Sans MS"/>
                <a:cs typeface="Comic Sans MS"/>
              </a:rPr>
              <a:t> circulation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free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area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or</a:t>
            </a:r>
            <a:r>
              <a:rPr sz="1250" i="1" spc="-30" dirty="0">
                <a:latin typeface="Comic Sans MS"/>
                <a:cs typeface="Comic Sans MS"/>
              </a:rPr>
              <a:t> with 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materials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that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constitute</a:t>
            </a:r>
            <a:r>
              <a:rPr sz="1250" i="1" spc="-25" dirty="0">
                <a:latin typeface="Comic Sans MS"/>
                <a:cs typeface="Comic Sans MS"/>
              </a:rPr>
              <a:t> fire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or </a:t>
            </a:r>
            <a:r>
              <a:rPr sz="1250" i="1" spc="-30" dirty="0">
                <a:latin typeface="Comic Sans MS"/>
                <a:cs typeface="Comic Sans MS"/>
              </a:rPr>
              <a:t> explosion</a:t>
            </a:r>
            <a:r>
              <a:rPr sz="1250" i="1" spc="-25" dirty="0">
                <a:latin typeface="Comic Sans MS"/>
                <a:cs typeface="Comic Sans MS"/>
              </a:rPr>
              <a:t> hazard,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as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well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as </a:t>
            </a:r>
            <a:r>
              <a:rPr sz="1250" i="1" spc="-36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performing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their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modification,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thus </a:t>
            </a:r>
            <a:r>
              <a:rPr sz="1250" i="1" spc="-36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worsening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initial </a:t>
            </a:r>
            <a:r>
              <a:rPr sz="1250" i="1" spc="-30" dirty="0">
                <a:latin typeface="Comic Sans MS"/>
                <a:cs typeface="Comic Sans MS"/>
              </a:rPr>
              <a:t>situation;</a:t>
            </a:r>
            <a:endParaRPr sz="1250">
              <a:latin typeface="Comic Sans MS"/>
              <a:cs typeface="Comic Sans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0425" y="4166996"/>
            <a:ext cx="2286000" cy="19050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11776" y="6287134"/>
            <a:ext cx="1371600" cy="1647825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304800" y="304774"/>
            <a:ext cx="6951345" cy="10084435"/>
            <a:chOff x="304800" y="304774"/>
            <a:chExt cx="6951345" cy="10084435"/>
          </a:xfrm>
        </p:grpSpPr>
        <p:sp>
          <p:nvSpPr>
            <p:cNvPr id="12" name="object 12"/>
            <p:cNvSpPr/>
            <p:nvPr/>
          </p:nvSpPr>
          <p:spPr>
            <a:xfrm>
              <a:off x="344728" y="10162031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452" y="129235"/>
                  </a:moveTo>
                  <a:lnTo>
                    <a:pt x="58204" y="129235"/>
                  </a:lnTo>
                  <a:lnTo>
                    <a:pt x="58204" y="0"/>
                  </a:lnTo>
                  <a:lnTo>
                    <a:pt x="0" y="0"/>
                  </a:lnTo>
                  <a:lnTo>
                    <a:pt x="0" y="129235"/>
                  </a:lnTo>
                  <a:lnTo>
                    <a:pt x="0" y="187452"/>
                  </a:lnTo>
                  <a:lnTo>
                    <a:pt x="58204" y="187452"/>
                  </a:lnTo>
                  <a:lnTo>
                    <a:pt x="187452" y="187452"/>
                  </a:lnTo>
                  <a:lnTo>
                    <a:pt x="187452" y="129235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4800" y="10162031"/>
              <a:ext cx="227965" cy="227329"/>
            </a:xfrm>
            <a:custGeom>
              <a:avLst/>
              <a:gdLst/>
              <a:ahLst/>
              <a:cxnLst/>
              <a:rect l="l" t="t" r="r" b="b"/>
              <a:pathLst>
                <a:path w="227965" h="227329">
                  <a:moveTo>
                    <a:pt x="137769" y="29578"/>
                  </a:moveTo>
                  <a:lnTo>
                    <a:pt x="8534" y="29578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9578"/>
                  </a:lnTo>
                  <a:lnTo>
                    <a:pt x="0" y="38404"/>
                  </a:lnTo>
                  <a:lnTo>
                    <a:pt x="8534" y="38404"/>
                  </a:lnTo>
                  <a:lnTo>
                    <a:pt x="137769" y="38404"/>
                  </a:lnTo>
                  <a:lnTo>
                    <a:pt x="137769" y="29578"/>
                  </a:lnTo>
                  <a:close/>
                </a:path>
                <a:path w="227965" h="227329">
                  <a:moveTo>
                    <a:pt x="227380" y="218541"/>
                  </a:moveTo>
                  <a:lnTo>
                    <a:pt x="187756" y="218541"/>
                  </a:lnTo>
                  <a:lnTo>
                    <a:pt x="187756" y="88087"/>
                  </a:lnTo>
                  <a:lnTo>
                    <a:pt x="187756" y="79260"/>
                  </a:lnTo>
                  <a:lnTo>
                    <a:pt x="178917" y="79248"/>
                  </a:lnTo>
                  <a:lnTo>
                    <a:pt x="147828" y="79260"/>
                  </a:lnTo>
                  <a:lnTo>
                    <a:pt x="147828" y="29565"/>
                  </a:lnTo>
                  <a:lnTo>
                    <a:pt x="139293" y="29565"/>
                  </a:lnTo>
                  <a:lnTo>
                    <a:pt x="139293" y="79260"/>
                  </a:lnTo>
                  <a:lnTo>
                    <a:pt x="8534" y="79260"/>
                  </a:lnTo>
                  <a:lnTo>
                    <a:pt x="0" y="79248"/>
                  </a:lnTo>
                  <a:lnTo>
                    <a:pt x="0" y="88087"/>
                  </a:lnTo>
                  <a:lnTo>
                    <a:pt x="0" y="218541"/>
                  </a:lnTo>
                  <a:lnTo>
                    <a:pt x="0" y="227076"/>
                  </a:lnTo>
                  <a:lnTo>
                    <a:pt x="8534" y="227076"/>
                  </a:lnTo>
                  <a:lnTo>
                    <a:pt x="137769" y="227076"/>
                  </a:lnTo>
                  <a:lnTo>
                    <a:pt x="137769" y="218541"/>
                  </a:lnTo>
                  <a:lnTo>
                    <a:pt x="8534" y="218541"/>
                  </a:lnTo>
                  <a:lnTo>
                    <a:pt x="8534" y="88087"/>
                  </a:lnTo>
                  <a:lnTo>
                    <a:pt x="139293" y="88087"/>
                  </a:lnTo>
                  <a:lnTo>
                    <a:pt x="139293" y="227076"/>
                  </a:lnTo>
                  <a:lnTo>
                    <a:pt x="147828" y="227076"/>
                  </a:lnTo>
                  <a:lnTo>
                    <a:pt x="147828" y="88087"/>
                  </a:lnTo>
                  <a:lnTo>
                    <a:pt x="178917" y="88087"/>
                  </a:lnTo>
                  <a:lnTo>
                    <a:pt x="178917" y="218541"/>
                  </a:lnTo>
                  <a:lnTo>
                    <a:pt x="178917" y="227076"/>
                  </a:lnTo>
                  <a:lnTo>
                    <a:pt x="187756" y="227076"/>
                  </a:lnTo>
                  <a:lnTo>
                    <a:pt x="227380" y="227076"/>
                  </a:lnTo>
                  <a:lnTo>
                    <a:pt x="227380" y="218541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3400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3400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6504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6504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97000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97000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2864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2864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60246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60246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91894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91894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923541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923541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155189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155189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38683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38683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618867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618867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850514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850514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082163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082163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313810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313810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54545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54545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777107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777107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008754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008754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240657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240657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472304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472304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703953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703953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935601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935601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16724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16724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398896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398896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630545" y="10162044"/>
              <a:ext cx="230504" cy="227329"/>
            </a:xfrm>
            <a:custGeom>
              <a:avLst/>
              <a:gdLst/>
              <a:ahLst/>
              <a:cxnLst/>
              <a:rect l="l" t="t" r="r" b="b"/>
              <a:pathLst>
                <a:path w="230504" h="227329">
                  <a:moveTo>
                    <a:pt x="230428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0428" y="227063"/>
                  </a:lnTo>
                  <a:lnTo>
                    <a:pt x="230428" y="187439"/>
                  </a:lnTo>
                  <a:close/>
                </a:path>
                <a:path w="230504" h="227329">
                  <a:moveTo>
                    <a:pt x="230428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0428" y="129222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630545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630545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862574" y="10162044"/>
              <a:ext cx="231775" cy="227329"/>
            </a:xfrm>
            <a:custGeom>
              <a:avLst/>
              <a:gdLst/>
              <a:ahLst/>
              <a:cxnLst/>
              <a:rect l="l" t="t" r="r" b="b"/>
              <a:pathLst>
                <a:path w="231775" h="227329">
                  <a:moveTo>
                    <a:pt x="231648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648" y="227063"/>
                  </a:lnTo>
                  <a:lnTo>
                    <a:pt x="231648" y="187439"/>
                  </a:lnTo>
                  <a:close/>
                </a:path>
                <a:path w="231775" h="227329">
                  <a:moveTo>
                    <a:pt x="231648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648" y="129222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862573" y="10291267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862573" y="10380573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095746" y="10162044"/>
              <a:ext cx="231775" cy="227329"/>
            </a:xfrm>
            <a:custGeom>
              <a:avLst/>
              <a:gdLst/>
              <a:ahLst/>
              <a:cxnLst/>
              <a:rect l="l" t="t" r="r" b="b"/>
              <a:pathLst>
                <a:path w="231775" h="227329">
                  <a:moveTo>
                    <a:pt x="231648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648" y="227063"/>
                  </a:lnTo>
                  <a:lnTo>
                    <a:pt x="231648" y="187439"/>
                  </a:lnTo>
                  <a:close/>
                </a:path>
                <a:path w="231775" h="227329">
                  <a:moveTo>
                    <a:pt x="231648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648" y="129222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095746" y="10291267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095746" y="10380573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328918" y="10162044"/>
              <a:ext cx="232410" cy="227329"/>
            </a:xfrm>
            <a:custGeom>
              <a:avLst/>
              <a:gdLst/>
              <a:ahLst/>
              <a:cxnLst/>
              <a:rect l="l" t="t" r="r" b="b"/>
              <a:pathLst>
                <a:path w="232409" h="227329">
                  <a:moveTo>
                    <a:pt x="231940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940" y="227063"/>
                  </a:lnTo>
                  <a:lnTo>
                    <a:pt x="231940" y="187439"/>
                  </a:lnTo>
                  <a:close/>
                </a:path>
                <a:path w="232409" h="227329">
                  <a:moveTo>
                    <a:pt x="231940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940" y="129222"/>
                  </a:lnTo>
                  <a:lnTo>
                    <a:pt x="231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328917" y="10291267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328917" y="10380573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562090" y="10162044"/>
              <a:ext cx="232410" cy="227329"/>
            </a:xfrm>
            <a:custGeom>
              <a:avLst/>
              <a:gdLst/>
              <a:ahLst/>
              <a:cxnLst/>
              <a:rect l="l" t="t" r="r" b="b"/>
              <a:pathLst>
                <a:path w="232409" h="227329">
                  <a:moveTo>
                    <a:pt x="231952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952" y="227063"/>
                  </a:lnTo>
                  <a:lnTo>
                    <a:pt x="231952" y="187439"/>
                  </a:lnTo>
                  <a:close/>
                </a:path>
                <a:path w="232409" h="227329">
                  <a:moveTo>
                    <a:pt x="231952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952" y="129222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562090" y="10291267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562090" y="10380573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795262" y="10162044"/>
              <a:ext cx="232410" cy="227329"/>
            </a:xfrm>
            <a:custGeom>
              <a:avLst/>
              <a:gdLst/>
              <a:ahLst/>
              <a:cxnLst/>
              <a:rect l="l" t="t" r="r" b="b"/>
              <a:pathLst>
                <a:path w="232409" h="227329">
                  <a:moveTo>
                    <a:pt x="231952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952" y="227063"/>
                  </a:lnTo>
                  <a:lnTo>
                    <a:pt x="231952" y="187439"/>
                  </a:lnTo>
                  <a:close/>
                </a:path>
                <a:path w="232409" h="227329">
                  <a:moveTo>
                    <a:pt x="231952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952" y="129222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795261" y="10291267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795261" y="10380573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028433" y="10162031"/>
              <a:ext cx="227965" cy="227329"/>
            </a:xfrm>
            <a:custGeom>
              <a:avLst/>
              <a:gdLst/>
              <a:ahLst/>
              <a:cxnLst/>
              <a:rect l="l" t="t" r="r" b="b"/>
              <a:pathLst>
                <a:path w="227965" h="227329">
                  <a:moveTo>
                    <a:pt x="227380" y="0"/>
                  </a:moveTo>
                  <a:lnTo>
                    <a:pt x="0" y="0"/>
                  </a:lnTo>
                  <a:lnTo>
                    <a:pt x="0" y="227075"/>
                  </a:lnTo>
                  <a:lnTo>
                    <a:pt x="227380" y="227075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028434" y="10162031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756" y="129235"/>
                  </a:moveTo>
                  <a:lnTo>
                    <a:pt x="187680" y="0"/>
                  </a:lnTo>
                  <a:lnTo>
                    <a:pt x="129159" y="0"/>
                  </a:lnTo>
                  <a:lnTo>
                    <a:pt x="129159" y="129235"/>
                  </a:lnTo>
                  <a:lnTo>
                    <a:pt x="0" y="129235"/>
                  </a:lnTo>
                  <a:lnTo>
                    <a:pt x="0" y="187452"/>
                  </a:lnTo>
                  <a:lnTo>
                    <a:pt x="129159" y="187452"/>
                  </a:lnTo>
                  <a:lnTo>
                    <a:pt x="187680" y="187452"/>
                  </a:lnTo>
                  <a:lnTo>
                    <a:pt x="187756" y="129235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028434" y="10162031"/>
              <a:ext cx="227965" cy="227329"/>
            </a:xfrm>
            <a:custGeom>
              <a:avLst/>
              <a:gdLst/>
              <a:ahLst/>
              <a:cxnLst/>
              <a:rect l="l" t="t" r="r" b="b"/>
              <a:pathLst>
                <a:path w="227965" h="227329">
                  <a:moveTo>
                    <a:pt x="38404" y="218541"/>
                  </a:moveTo>
                  <a:lnTo>
                    <a:pt x="38379" y="89306"/>
                  </a:lnTo>
                  <a:lnTo>
                    <a:pt x="29845" y="89306"/>
                  </a:lnTo>
                  <a:lnTo>
                    <a:pt x="29845" y="218541"/>
                  </a:lnTo>
                  <a:lnTo>
                    <a:pt x="0" y="218541"/>
                  </a:lnTo>
                  <a:lnTo>
                    <a:pt x="0" y="227076"/>
                  </a:lnTo>
                  <a:lnTo>
                    <a:pt x="29845" y="227076"/>
                  </a:lnTo>
                  <a:lnTo>
                    <a:pt x="38379" y="227076"/>
                  </a:lnTo>
                  <a:lnTo>
                    <a:pt x="38404" y="218541"/>
                  </a:lnTo>
                  <a:close/>
                </a:path>
                <a:path w="227965" h="227329">
                  <a:moveTo>
                    <a:pt x="227355" y="0"/>
                  </a:moveTo>
                  <a:lnTo>
                    <a:pt x="218821" y="0"/>
                  </a:lnTo>
                  <a:lnTo>
                    <a:pt x="218821" y="39624"/>
                  </a:lnTo>
                  <a:lnTo>
                    <a:pt x="88036" y="39624"/>
                  </a:lnTo>
                  <a:lnTo>
                    <a:pt x="79502" y="39624"/>
                  </a:lnTo>
                  <a:lnTo>
                    <a:pt x="79502" y="48158"/>
                  </a:lnTo>
                  <a:lnTo>
                    <a:pt x="79502" y="79260"/>
                  </a:lnTo>
                  <a:lnTo>
                    <a:pt x="29845" y="79260"/>
                  </a:lnTo>
                  <a:lnTo>
                    <a:pt x="29845" y="88087"/>
                  </a:lnTo>
                  <a:lnTo>
                    <a:pt x="79502" y="88087"/>
                  </a:lnTo>
                  <a:lnTo>
                    <a:pt x="79502" y="218541"/>
                  </a:lnTo>
                  <a:lnTo>
                    <a:pt x="79502" y="227076"/>
                  </a:lnTo>
                  <a:lnTo>
                    <a:pt x="88036" y="227076"/>
                  </a:lnTo>
                  <a:lnTo>
                    <a:pt x="218821" y="227076"/>
                  </a:lnTo>
                  <a:lnTo>
                    <a:pt x="227317" y="227076"/>
                  </a:lnTo>
                  <a:lnTo>
                    <a:pt x="227355" y="89306"/>
                  </a:lnTo>
                  <a:lnTo>
                    <a:pt x="218821" y="89306"/>
                  </a:lnTo>
                  <a:lnTo>
                    <a:pt x="218821" y="218541"/>
                  </a:lnTo>
                  <a:lnTo>
                    <a:pt x="88036" y="218541"/>
                  </a:lnTo>
                  <a:lnTo>
                    <a:pt x="88036" y="88087"/>
                  </a:lnTo>
                  <a:lnTo>
                    <a:pt x="227355" y="88087"/>
                  </a:lnTo>
                  <a:lnTo>
                    <a:pt x="227355" y="79260"/>
                  </a:lnTo>
                  <a:lnTo>
                    <a:pt x="88036" y="79260"/>
                  </a:lnTo>
                  <a:lnTo>
                    <a:pt x="88036" y="48158"/>
                  </a:lnTo>
                  <a:lnTo>
                    <a:pt x="218821" y="48158"/>
                  </a:lnTo>
                  <a:lnTo>
                    <a:pt x="227317" y="48158"/>
                  </a:lnTo>
                  <a:lnTo>
                    <a:pt x="22735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18025" y="881506"/>
              <a:ext cx="2553334" cy="2647950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344728" y="34467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452" y="88"/>
                  </a:moveTo>
                  <a:lnTo>
                    <a:pt x="58204" y="88"/>
                  </a:lnTo>
                  <a:lnTo>
                    <a:pt x="0" y="0"/>
                  </a:lnTo>
                  <a:lnTo>
                    <a:pt x="0" y="58293"/>
                  </a:lnTo>
                  <a:lnTo>
                    <a:pt x="0" y="187452"/>
                  </a:lnTo>
                  <a:lnTo>
                    <a:pt x="58204" y="187452"/>
                  </a:lnTo>
                  <a:lnTo>
                    <a:pt x="58204" y="58293"/>
                  </a:lnTo>
                  <a:lnTo>
                    <a:pt x="187452" y="58293"/>
                  </a:lnTo>
                  <a:lnTo>
                    <a:pt x="187452" y="88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04800" y="304773"/>
              <a:ext cx="227965" cy="227965"/>
            </a:xfrm>
            <a:custGeom>
              <a:avLst/>
              <a:gdLst/>
              <a:ahLst/>
              <a:cxnLst/>
              <a:rect l="l" t="t" r="r" b="b"/>
              <a:pathLst>
                <a:path w="227965" h="227965">
                  <a:moveTo>
                    <a:pt x="197510" y="139319"/>
                  </a:moveTo>
                  <a:lnTo>
                    <a:pt x="147828" y="139319"/>
                  </a:lnTo>
                  <a:lnTo>
                    <a:pt x="147828" y="8534"/>
                  </a:lnTo>
                  <a:lnTo>
                    <a:pt x="147828" y="25"/>
                  </a:lnTo>
                  <a:lnTo>
                    <a:pt x="0" y="0"/>
                  </a:lnTo>
                  <a:lnTo>
                    <a:pt x="0" y="8534"/>
                  </a:lnTo>
                  <a:lnTo>
                    <a:pt x="0" y="137820"/>
                  </a:lnTo>
                  <a:lnTo>
                    <a:pt x="8534" y="137820"/>
                  </a:lnTo>
                  <a:lnTo>
                    <a:pt x="8534" y="8534"/>
                  </a:lnTo>
                  <a:lnTo>
                    <a:pt x="139293" y="8534"/>
                  </a:lnTo>
                  <a:lnTo>
                    <a:pt x="139293" y="139319"/>
                  </a:lnTo>
                  <a:lnTo>
                    <a:pt x="0" y="139319"/>
                  </a:lnTo>
                  <a:lnTo>
                    <a:pt x="0" y="147853"/>
                  </a:lnTo>
                  <a:lnTo>
                    <a:pt x="139293" y="147853"/>
                  </a:lnTo>
                  <a:lnTo>
                    <a:pt x="139293" y="178943"/>
                  </a:lnTo>
                  <a:lnTo>
                    <a:pt x="8534" y="178943"/>
                  </a:lnTo>
                  <a:lnTo>
                    <a:pt x="0" y="178892"/>
                  </a:lnTo>
                  <a:lnTo>
                    <a:pt x="0" y="187477"/>
                  </a:lnTo>
                  <a:lnTo>
                    <a:pt x="0" y="227355"/>
                  </a:lnTo>
                  <a:lnTo>
                    <a:pt x="8534" y="227355"/>
                  </a:lnTo>
                  <a:lnTo>
                    <a:pt x="8534" y="187477"/>
                  </a:lnTo>
                  <a:lnTo>
                    <a:pt x="139293" y="187477"/>
                  </a:lnTo>
                  <a:lnTo>
                    <a:pt x="147828" y="187477"/>
                  </a:lnTo>
                  <a:lnTo>
                    <a:pt x="147828" y="178943"/>
                  </a:lnTo>
                  <a:lnTo>
                    <a:pt x="147828" y="147853"/>
                  </a:lnTo>
                  <a:lnTo>
                    <a:pt x="197510" y="147853"/>
                  </a:lnTo>
                  <a:lnTo>
                    <a:pt x="197510" y="139319"/>
                  </a:lnTo>
                  <a:close/>
                </a:path>
                <a:path w="227965" h="227965">
                  <a:moveTo>
                    <a:pt x="227380" y="0"/>
                  </a:moveTo>
                  <a:lnTo>
                    <a:pt x="188976" y="0"/>
                  </a:lnTo>
                  <a:lnTo>
                    <a:pt x="188976" y="8534"/>
                  </a:lnTo>
                  <a:lnTo>
                    <a:pt x="188976" y="137820"/>
                  </a:lnTo>
                  <a:lnTo>
                    <a:pt x="197510" y="137820"/>
                  </a:lnTo>
                  <a:lnTo>
                    <a:pt x="197510" y="8534"/>
                  </a:lnTo>
                  <a:lnTo>
                    <a:pt x="227380" y="8534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334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334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650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650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9970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9970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2286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2286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46024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46024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69189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69189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92354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92354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15518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15518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38683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38683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61886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61886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85051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85051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082163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082163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31381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31381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54545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54545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77710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77710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00875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00875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24065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24065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47230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47230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703953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703953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93560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93560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1672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1672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39889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39889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630545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630545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862573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862573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095746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095746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6328917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328917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562090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562090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6795261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795261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7028434" y="34467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756" y="88"/>
                  </a:moveTo>
                  <a:lnTo>
                    <a:pt x="129159" y="0"/>
                  </a:lnTo>
                  <a:lnTo>
                    <a:pt x="0" y="88"/>
                  </a:lnTo>
                  <a:lnTo>
                    <a:pt x="0" y="58293"/>
                  </a:lnTo>
                  <a:lnTo>
                    <a:pt x="129159" y="58293"/>
                  </a:lnTo>
                  <a:lnTo>
                    <a:pt x="129159" y="187452"/>
                  </a:lnTo>
                  <a:lnTo>
                    <a:pt x="187680" y="187452"/>
                  </a:lnTo>
                  <a:lnTo>
                    <a:pt x="187680" y="58293"/>
                  </a:lnTo>
                  <a:lnTo>
                    <a:pt x="187756" y="88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7028434" y="304773"/>
              <a:ext cx="227965" cy="227965"/>
            </a:xfrm>
            <a:custGeom>
              <a:avLst/>
              <a:gdLst/>
              <a:ahLst/>
              <a:cxnLst/>
              <a:rect l="l" t="t" r="r" b="b"/>
              <a:pathLst>
                <a:path w="227965" h="227965">
                  <a:moveTo>
                    <a:pt x="227355" y="188950"/>
                  </a:moveTo>
                  <a:lnTo>
                    <a:pt x="218821" y="188950"/>
                  </a:lnTo>
                  <a:lnTo>
                    <a:pt x="89535" y="188976"/>
                  </a:lnTo>
                  <a:lnTo>
                    <a:pt x="89535" y="197510"/>
                  </a:lnTo>
                  <a:lnTo>
                    <a:pt x="218821" y="197510"/>
                  </a:lnTo>
                  <a:lnTo>
                    <a:pt x="218821" y="227355"/>
                  </a:lnTo>
                  <a:lnTo>
                    <a:pt x="227355" y="227355"/>
                  </a:lnTo>
                  <a:lnTo>
                    <a:pt x="227355" y="188950"/>
                  </a:lnTo>
                  <a:close/>
                </a:path>
                <a:path w="227965" h="227965">
                  <a:moveTo>
                    <a:pt x="227355" y="25"/>
                  </a:moveTo>
                  <a:lnTo>
                    <a:pt x="89535" y="0"/>
                  </a:lnTo>
                  <a:lnTo>
                    <a:pt x="89535" y="8534"/>
                  </a:lnTo>
                  <a:lnTo>
                    <a:pt x="218821" y="8534"/>
                  </a:lnTo>
                  <a:lnTo>
                    <a:pt x="218821" y="139319"/>
                  </a:lnTo>
                  <a:lnTo>
                    <a:pt x="88036" y="139319"/>
                  </a:lnTo>
                  <a:lnTo>
                    <a:pt x="88036" y="0"/>
                  </a:lnTo>
                  <a:lnTo>
                    <a:pt x="79502" y="0"/>
                  </a:lnTo>
                  <a:lnTo>
                    <a:pt x="79502" y="139319"/>
                  </a:lnTo>
                  <a:lnTo>
                    <a:pt x="48412" y="139319"/>
                  </a:lnTo>
                  <a:lnTo>
                    <a:pt x="48412" y="8534"/>
                  </a:lnTo>
                  <a:lnTo>
                    <a:pt x="48463" y="0"/>
                  </a:lnTo>
                  <a:lnTo>
                    <a:pt x="0" y="0"/>
                  </a:lnTo>
                  <a:lnTo>
                    <a:pt x="0" y="8534"/>
                  </a:lnTo>
                  <a:lnTo>
                    <a:pt x="39878" y="8534"/>
                  </a:lnTo>
                  <a:lnTo>
                    <a:pt x="39878" y="139319"/>
                  </a:lnTo>
                  <a:lnTo>
                    <a:pt x="39878" y="147853"/>
                  </a:lnTo>
                  <a:lnTo>
                    <a:pt x="48412" y="147853"/>
                  </a:lnTo>
                  <a:lnTo>
                    <a:pt x="79502" y="147853"/>
                  </a:lnTo>
                  <a:lnTo>
                    <a:pt x="79502" y="197510"/>
                  </a:lnTo>
                  <a:lnTo>
                    <a:pt x="88036" y="197510"/>
                  </a:lnTo>
                  <a:lnTo>
                    <a:pt x="88036" y="147853"/>
                  </a:lnTo>
                  <a:lnTo>
                    <a:pt x="218821" y="147853"/>
                  </a:lnTo>
                  <a:lnTo>
                    <a:pt x="227317" y="147853"/>
                  </a:lnTo>
                  <a:lnTo>
                    <a:pt x="227355" y="25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7157593" y="533348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247255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7028434" y="768044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80">
                  <a:moveTo>
                    <a:pt x="129159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129159" y="233476"/>
                  </a:lnTo>
                  <a:lnTo>
                    <a:pt x="129159" y="0"/>
                  </a:lnTo>
                  <a:close/>
                </a:path>
                <a:path w="227965" h="233680">
                  <a:moveTo>
                    <a:pt x="227380" y="0"/>
                  </a:moveTo>
                  <a:lnTo>
                    <a:pt x="187680" y="0"/>
                  </a:lnTo>
                  <a:lnTo>
                    <a:pt x="187680" y="233476"/>
                  </a:lnTo>
                  <a:lnTo>
                    <a:pt x="227380" y="233476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157593" y="76804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247255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028434" y="1002740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80">
                  <a:moveTo>
                    <a:pt x="129159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129159" y="233476"/>
                  </a:lnTo>
                  <a:lnTo>
                    <a:pt x="129159" y="0"/>
                  </a:lnTo>
                  <a:close/>
                </a:path>
                <a:path w="227965" h="233680">
                  <a:moveTo>
                    <a:pt x="227380" y="0"/>
                  </a:moveTo>
                  <a:lnTo>
                    <a:pt x="187680" y="0"/>
                  </a:lnTo>
                  <a:lnTo>
                    <a:pt x="187680" y="233476"/>
                  </a:lnTo>
                  <a:lnTo>
                    <a:pt x="227380" y="233476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157593" y="1002740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247255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028434" y="1237741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80">
                  <a:moveTo>
                    <a:pt x="129159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129159" y="233172"/>
                  </a:lnTo>
                  <a:lnTo>
                    <a:pt x="129159" y="0"/>
                  </a:lnTo>
                  <a:close/>
                </a:path>
                <a:path w="227965" h="233680">
                  <a:moveTo>
                    <a:pt x="227380" y="0"/>
                  </a:moveTo>
                  <a:lnTo>
                    <a:pt x="187680" y="0"/>
                  </a:lnTo>
                  <a:lnTo>
                    <a:pt x="187680" y="233172"/>
                  </a:lnTo>
                  <a:lnTo>
                    <a:pt x="227380" y="233172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157593" y="123774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247255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028434" y="1472437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80">
                  <a:moveTo>
                    <a:pt x="129159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129159" y="233172"/>
                  </a:lnTo>
                  <a:lnTo>
                    <a:pt x="129159" y="0"/>
                  </a:lnTo>
                  <a:close/>
                </a:path>
                <a:path w="227965" h="233680">
                  <a:moveTo>
                    <a:pt x="227380" y="0"/>
                  </a:moveTo>
                  <a:lnTo>
                    <a:pt x="187680" y="0"/>
                  </a:lnTo>
                  <a:lnTo>
                    <a:pt x="187680" y="233172"/>
                  </a:lnTo>
                  <a:lnTo>
                    <a:pt x="227380" y="233172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157593" y="147243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247255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157593" y="1707133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247255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157593" y="1941905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247255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157593" y="217660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247255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157593" y="241129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247255" y="241129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157593" y="264599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247255" y="264599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7157593" y="2880689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7247255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7157593" y="3115385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7247255" y="311538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7157593" y="3350386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247255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157593" y="3585082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247255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157593" y="3819778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247255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157593" y="405447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521" y="233171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247255" y="40544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157593" y="4289119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247255" y="428911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157593" y="4523816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247255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7157593" y="475851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247255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7157593" y="499320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7247255" y="499320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157593" y="522790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247255" y="5227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157593" y="5462599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7247255" y="546259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7157593" y="5697600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7247255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7157593" y="5932296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7247255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7157593" y="6166992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247255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7157593" y="640176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7247255" y="640176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7157593" y="663646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7247255" y="663646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7157593" y="687115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7247255" y="687115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7157593" y="7105852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7247255" y="710585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7157593" y="7340548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7247255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157593" y="7575245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7247255" y="7575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7157593" y="7810245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521" y="233171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7247255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7157593" y="804494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521" y="233171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7247255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7157593" y="827963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7247255" y="82796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7157593" y="8514333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7247255" y="85143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7028434" y="8748979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79">
                  <a:moveTo>
                    <a:pt x="129159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129159" y="233476"/>
                  </a:lnTo>
                  <a:lnTo>
                    <a:pt x="129159" y="0"/>
                  </a:lnTo>
                  <a:close/>
                </a:path>
                <a:path w="227965" h="233679">
                  <a:moveTo>
                    <a:pt x="227380" y="0"/>
                  </a:moveTo>
                  <a:lnTo>
                    <a:pt x="187680" y="0"/>
                  </a:lnTo>
                  <a:lnTo>
                    <a:pt x="187680" y="233476"/>
                  </a:lnTo>
                  <a:lnTo>
                    <a:pt x="227380" y="233476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7157593" y="8748979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7247255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7028434" y="8983674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79">
                  <a:moveTo>
                    <a:pt x="129159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129159" y="233476"/>
                  </a:lnTo>
                  <a:lnTo>
                    <a:pt x="129159" y="0"/>
                  </a:lnTo>
                  <a:close/>
                </a:path>
                <a:path w="227965" h="233679">
                  <a:moveTo>
                    <a:pt x="227380" y="0"/>
                  </a:moveTo>
                  <a:lnTo>
                    <a:pt x="187680" y="0"/>
                  </a:lnTo>
                  <a:lnTo>
                    <a:pt x="187680" y="233476"/>
                  </a:lnTo>
                  <a:lnTo>
                    <a:pt x="227380" y="233476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7157593" y="898367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7247255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7028434" y="9218370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79">
                  <a:moveTo>
                    <a:pt x="129159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129159" y="233476"/>
                  </a:lnTo>
                  <a:lnTo>
                    <a:pt x="129159" y="0"/>
                  </a:lnTo>
                  <a:close/>
                </a:path>
                <a:path w="227965" h="233679">
                  <a:moveTo>
                    <a:pt x="227380" y="0"/>
                  </a:moveTo>
                  <a:lnTo>
                    <a:pt x="187680" y="0"/>
                  </a:lnTo>
                  <a:lnTo>
                    <a:pt x="187680" y="233476"/>
                  </a:lnTo>
                  <a:lnTo>
                    <a:pt x="227380" y="233476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7157593" y="9218370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7247255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7028434" y="9453067"/>
              <a:ext cx="227965" cy="235585"/>
            </a:xfrm>
            <a:custGeom>
              <a:avLst/>
              <a:gdLst/>
              <a:ahLst/>
              <a:cxnLst/>
              <a:rect l="l" t="t" r="r" b="b"/>
              <a:pathLst>
                <a:path w="227965" h="235584">
                  <a:moveTo>
                    <a:pt x="129159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129159" y="235000"/>
                  </a:lnTo>
                  <a:lnTo>
                    <a:pt x="129159" y="0"/>
                  </a:lnTo>
                  <a:close/>
                </a:path>
                <a:path w="227965" h="235584">
                  <a:moveTo>
                    <a:pt x="227380" y="0"/>
                  </a:moveTo>
                  <a:lnTo>
                    <a:pt x="187680" y="0"/>
                  </a:lnTo>
                  <a:lnTo>
                    <a:pt x="187680" y="235000"/>
                  </a:lnTo>
                  <a:lnTo>
                    <a:pt x="227380" y="235000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7157593" y="9453067"/>
              <a:ext cx="59055" cy="235585"/>
            </a:xfrm>
            <a:custGeom>
              <a:avLst/>
              <a:gdLst/>
              <a:ahLst/>
              <a:cxnLst/>
              <a:rect l="l" t="t" r="r" b="b"/>
              <a:pathLst>
                <a:path w="59054" h="235584">
                  <a:moveTo>
                    <a:pt x="58521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521" y="235000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7247255" y="9453067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7028434" y="9689286"/>
              <a:ext cx="227965" cy="235585"/>
            </a:xfrm>
            <a:custGeom>
              <a:avLst/>
              <a:gdLst/>
              <a:ahLst/>
              <a:cxnLst/>
              <a:rect l="l" t="t" r="r" b="b"/>
              <a:pathLst>
                <a:path w="227965" h="235584">
                  <a:moveTo>
                    <a:pt x="129159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129159" y="235000"/>
                  </a:lnTo>
                  <a:lnTo>
                    <a:pt x="129159" y="0"/>
                  </a:lnTo>
                  <a:close/>
                </a:path>
                <a:path w="227965" h="235584">
                  <a:moveTo>
                    <a:pt x="227380" y="0"/>
                  </a:moveTo>
                  <a:lnTo>
                    <a:pt x="187680" y="0"/>
                  </a:lnTo>
                  <a:lnTo>
                    <a:pt x="187680" y="235000"/>
                  </a:lnTo>
                  <a:lnTo>
                    <a:pt x="227380" y="235000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7157593" y="9689286"/>
              <a:ext cx="59055" cy="235585"/>
            </a:xfrm>
            <a:custGeom>
              <a:avLst/>
              <a:gdLst/>
              <a:ahLst/>
              <a:cxnLst/>
              <a:rect l="l" t="t" r="r" b="b"/>
              <a:pathLst>
                <a:path w="59054" h="235584">
                  <a:moveTo>
                    <a:pt x="58521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521" y="235000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7247255" y="9689286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7028434" y="9925507"/>
              <a:ext cx="227965" cy="235585"/>
            </a:xfrm>
            <a:custGeom>
              <a:avLst/>
              <a:gdLst/>
              <a:ahLst/>
              <a:cxnLst/>
              <a:rect l="l" t="t" r="r" b="b"/>
              <a:pathLst>
                <a:path w="227965" h="235584">
                  <a:moveTo>
                    <a:pt x="129159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129159" y="235000"/>
                  </a:lnTo>
                  <a:lnTo>
                    <a:pt x="129159" y="0"/>
                  </a:lnTo>
                  <a:close/>
                </a:path>
                <a:path w="227965" h="235584">
                  <a:moveTo>
                    <a:pt x="227380" y="0"/>
                  </a:moveTo>
                  <a:lnTo>
                    <a:pt x="187680" y="0"/>
                  </a:lnTo>
                  <a:lnTo>
                    <a:pt x="187680" y="235000"/>
                  </a:lnTo>
                  <a:lnTo>
                    <a:pt x="227380" y="235000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7157593" y="9925507"/>
              <a:ext cx="59055" cy="235585"/>
            </a:xfrm>
            <a:custGeom>
              <a:avLst/>
              <a:gdLst/>
              <a:ahLst/>
              <a:cxnLst/>
              <a:rect l="l" t="t" r="r" b="b"/>
              <a:pathLst>
                <a:path w="59054" h="235584">
                  <a:moveTo>
                    <a:pt x="58521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521" y="235000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7247255" y="9925507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344728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304800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344728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304800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344728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304800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344728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304800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344728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304800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344728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304800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344728" y="194190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304800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344728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304800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344728" y="241129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304800" y="241129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344728" y="264599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304800" y="264599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344728" y="288068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304800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344728" y="311538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304800" y="311538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344728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304800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344728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304800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344728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304800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344728" y="40544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216" y="23317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04800" y="40544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344728" y="428911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04800" y="428911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344728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04800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344728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304800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344728" y="499320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304800" y="499320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44728" y="5227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304800" y="5227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344728" y="546259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304800" y="546259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344728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304800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344728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304800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344728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304800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344728" y="640176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304800" y="640176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344728" y="663646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304800" y="663646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344728" y="687115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304800" y="687115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344728" y="710585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304800" y="710585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344728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304800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344728" y="7575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304800" y="7575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344728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216" y="23317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304800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344728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216" y="23317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304800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344728" y="82796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304800" y="82796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344728" y="85143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304800" y="85143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344728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304800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344728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304800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344728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304800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344728" y="9453067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304800" y="9453067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344728" y="9689286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304800" y="9689286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344728" y="9925507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304800" y="9925507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4" name="object 3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0"/>
              </a:spcBef>
            </a:pPr>
            <a:r>
              <a:rPr spc="-35" dirty="0"/>
              <a:t>13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9780" y="727834"/>
            <a:ext cx="6170295" cy="8978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7940" indent="-343535">
              <a:lnSpc>
                <a:spcPct val="111300"/>
              </a:lnSpc>
              <a:spcBef>
                <a:spcPts val="95"/>
              </a:spcBef>
              <a:buClr>
                <a:srgbClr val="365F91"/>
              </a:buClr>
              <a:buSzPct val="96000"/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sz="1250" i="1" spc="-25" dirty="0">
                <a:latin typeface="Comic Sans MS"/>
                <a:cs typeface="Comic Sans MS"/>
              </a:rPr>
              <a:t>in</a:t>
            </a:r>
            <a:r>
              <a:rPr sz="1250" i="1" spc="3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  rooms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where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there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is</a:t>
            </a:r>
            <a:r>
              <a:rPr sz="1250" i="1" spc="31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work</a:t>
            </a:r>
            <a:r>
              <a:rPr sz="1250" i="1" spc="-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equipment,</a:t>
            </a:r>
            <a:r>
              <a:rPr sz="1250" i="1" spc="1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one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shall</a:t>
            </a:r>
            <a:r>
              <a:rPr sz="1250" i="1" spc="32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make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sure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that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the </a:t>
            </a:r>
            <a:r>
              <a:rPr sz="1250" i="1" spc="-36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following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rules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and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fire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prevention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and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extinction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measures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are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observed:</a:t>
            </a:r>
            <a:endParaRPr sz="1250">
              <a:latin typeface="Comic Sans MS"/>
              <a:cs typeface="Comic Sans MS"/>
            </a:endParaRPr>
          </a:p>
          <a:p>
            <a:pPr marL="922655" marR="28575" lvl="1" indent="-226060">
              <a:lnSpc>
                <a:spcPct val="111200"/>
              </a:lnSpc>
              <a:spcBef>
                <a:spcPts val="1130"/>
              </a:spcBef>
              <a:buClr>
                <a:srgbClr val="006FC0"/>
              </a:buClr>
              <a:buSzPct val="96000"/>
              <a:buFont typeface="Symbol"/>
              <a:buChar char=""/>
              <a:tabLst>
                <a:tab pos="922655" algn="l"/>
                <a:tab pos="923290" algn="l"/>
              </a:tabLst>
            </a:pPr>
            <a:r>
              <a:rPr sz="1250" i="1" spc="-30" dirty="0">
                <a:latin typeface="Comic Sans MS"/>
                <a:cs typeface="Comic Sans MS"/>
              </a:rPr>
              <a:t>limiting</a:t>
            </a:r>
            <a:r>
              <a:rPr sz="1250" i="1" spc="204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2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combustible</a:t>
            </a:r>
            <a:r>
              <a:rPr sz="1250" i="1" spc="2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materials</a:t>
            </a:r>
            <a:r>
              <a:rPr sz="1250" i="1" spc="22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and</a:t>
            </a:r>
            <a:r>
              <a:rPr sz="1250" i="1" spc="23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promptly</a:t>
            </a:r>
            <a:r>
              <a:rPr sz="1250" i="1" spc="2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removing</a:t>
            </a:r>
            <a:r>
              <a:rPr sz="1250" i="1" spc="21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possible</a:t>
            </a:r>
            <a:r>
              <a:rPr sz="1250" i="1" spc="2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fire </a:t>
            </a:r>
            <a:r>
              <a:rPr sz="1250" i="1" spc="-36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sources;</a:t>
            </a:r>
            <a:endParaRPr sz="1250">
              <a:latin typeface="Comic Sans MS"/>
              <a:cs typeface="Comic Sans MS"/>
            </a:endParaRPr>
          </a:p>
          <a:p>
            <a:pPr marL="922655" marR="34290" lvl="1" indent="-226060">
              <a:lnSpc>
                <a:spcPct val="112000"/>
              </a:lnSpc>
              <a:spcBef>
                <a:spcPts val="1380"/>
              </a:spcBef>
              <a:buClr>
                <a:srgbClr val="006FC0"/>
              </a:buClr>
              <a:buSzPct val="96000"/>
              <a:buFont typeface="Symbol"/>
              <a:buChar char=""/>
              <a:tabLst>
                <a:tab pos="922655" algn="l"/>
                <a:tab pos="923290" algn="l"/>
              </a:tabLst>
            </a:pPr>
            <a:r>
              <a:rPr sz="1250" i="1" spc="-25" dirty="0">
                <a:latin typeface="Comic Sans MS"/>
                <a:cs typeface="Comic Sans MS"/>
              </a:rPr>
              <a:t>it</a:t>
            </a:r>
            <a:r>
              <a:rPr sz="1250" i="1" spc="254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is</a:t>
            </a:r>
            <a:r>
              <a:rPr sz="1250" i="1" spc="254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forbidden</a:t>
            </a:r>
            <a:r>
              <a:rPr sz="1250" i="1" spc="25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to</a:t>
            </a:r>
            <a:r>
              <a:rPr sz="1250" i="1" spc="254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store</a:t>
            </a:r>
            <a:r>
              <a:rPr sz="1250" i="1" spc="26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flammable</a:t>
            </a:r>
            <a:r>
              <a:rPr sz="1250" i="1" spc="26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liquids</a:t>
            </a:r>
            <a:r>
              <a:rPr sz="1250" i="1" spc="26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in</a:t>
            </a:r>
            <a:r>
              <a:rPr sz="1250" i="1" spc="25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other</a:t>
            </a:r>
            <a:r>
              <a:rPr sz="1250" i="1" spc="26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places</a:t>
            </a:r>
            <a:r>
              <a:rPr sz="1250" i="1" spc="26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than</a:t>
            </a:r>
            <a:r>
              <a:rPr sz="1250" i="1" spc="25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those </a:t>
            </a:r>
            <a:r>
              <a:rPr sz="1250" i="1" spc="-36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authorised;</a:t>
            </a:r>
            <a:endParaRPr sz="1250">
              <a:latin typeface="Comic Sans MS"/>
              <a:cs typeface="Comic Sans MS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006FC0"/>
              </a:buClr>
              <a:buFont typeface="Symbol"/>
              <a:buChar char=""/>
            </a:pPr>
            <a:endParaRPr sz="1350">
              <a:latin typeface="Comic Sans MS"/>
              <a:cs typeface="Comic Sans MS"/>
            </a:endParaRPr>
          </a:p>
          <a:p>
            <a:pPr marL="922655" marR="33020" lvl="1" indent="-226060">
              <a:lnSpc>
                <a:spcPct val="112000"/>
              </a:lnSpc>
              <a:buClr>
                <a:srgbClr val="006FC0"/>
              </a:buClr>
              <a:buSzPct val="96000"/>
              <a:buFont typeface="Symbol"/>
              <a:buChar char=""/>
              <a:tabLst>
                <a:tab pos="922655" algn="l"/>
                <a:tab pos="923290" algn="l"/>
              </a:tabLst>
            </a:pP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8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good</a:t>
            </a:r>
            <a:r>
              <a:rPr sz="1250" i="1" spc="8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functioning</a:t>
            </a:r>
            <a:r>
              <a:rPr sz="1250" i="1" spc="9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of</a:t>
            </a:r>
            <a:r>
              <a:rPr sz="1250" i="1" spc="8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9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electrical</a:t>
            </a:r>
            <a:r>
              <a:rPr sz="1250" i="1" spc="7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equipment</a:t>
            </a:r>
            <a:r>
              <a:rPr sz="1250" i="1" spc="8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shall</a:t>
            </a:r>
            <a:r>
              <a:rPr sz="1250" i="1" spc="9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be</a:t>
            </a:r>
            <a:r>
              <a:rPr sz="1250" i="1" spc="10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controlled</a:t>
            </a:r>
            <a:r>
              <a:rPr sz="1250" i="1" spc="9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and </a:t>
            </a:r>
            <a:r>
              <a:rPr sz="1250" i="1" spc="-36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ensured,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no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improvisations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being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allowed.</a:t>
            </a:r>
            <a:endParaRPr sz="1250">
              <a:latin typeface="Comic Sans MS"/>
              <a:cs typeface="Comic Sans MS"/>
            </a:endParaRPr>
          </a:p>
          <a:p>
            <a:pPr lvl="1">
              <a:lnSpc>
                <a:spcPct val="100000"/>
              </a:lnSpc>
              <a:spcBef>
                <a:spcPts val="60"/>
              </a:spcBef>
              <a:buClr>
                <a:srgbClr val="006FC0"/>
              </a:buClr>
              <a:buFont typeface="Symbol"/>
              <a:buChar char=""/>
            </a:pPr>
            <a:endParaRPr sz="215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4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Mainly,</a:t>
            </a:r>
            <a:r>
              <a:rPr sz="1450" b="1" i="1" spc="-4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450" b="1" i="1" spc="-20" dirty="0">
                <a:solidFill>
                  <a:srgbClr val="365F91"/>
                </a:solidFill>
                <a:latin typeface="Comic Sans MS"/>
                <a:cs typeface="Comic Sans MS"/>
              </a:rPr>
              <a:t>it</a:t>
            </a:r>
            <a:r>
              <a:rPr sz="1450" b="1" i="1" spc="-4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450" b="1" i="1" spc="-25" dirty="0">
                <a:solidFill>
                  <a:srgbClr val="365F91"/>
                </a:solidFill>
                <a:latin typeface="Comic Sans MS"/>
                <a:cs typeface="Comic Sans MS"/>
              </a:rPr>
              <a:t>is</a:t>
            </a:r>
            <a:r>
              <a:rPr sz="14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 forbidden </a:t>
            </a:r>
            <a:r>
              <a:rPr sz="1450" b="1" i="1" spc="-25" dirty="0">
                <a:solidFill>
                  <a:srgbClr val="365F91"/>
                </a:solidFill>
                <a:latin typeface="Comic Sans MS"/>
                <a:cs typeface="Comic Sans MS"/>
              </a:rPr>
              <a:t>to:</a:t>
            </a:r>
            <a:endParaRPr sz="145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500">
              <a:latin typeface="Comic Sans MS"/>
              <a:cs typeface="Comic Sans MS"/>
            </a:endParaRPr>
          </a:p>
          <a:p>
            <a:pPr marL="372110" indent="-360045">
              <a:lnSpc>
                <a:spcPct val="100000"/>
              </a:lnSpc>
              <a:buClr>
                <a:srgbClr val="365F91"/>
              </a:buClr>
              <a:buSzPct val="96000"/>
              <a:buFont typeface="Wingdings"/>
              <a:buChar char=""/>
              <a:tabLst>
                <a:tab pos="372110" algn="l"/>
                <a:tab pos="372745" algn="l"/>
              </a:tabLst>
            </a:pPr>
            <a:r>
              <a:rPr sz="1250" i="1" spc="-30" dirty="0">
                <a:latin typeface="Comic Sans MS"/>
                <a:cs typeface="Comic Sans MS"/>
              </a:rPr>
              <a:t>connect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consumers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who</a:t>
            </a:r>
            <a:r>
              <a:rPr sz="1250" i="1" spc="-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exceed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the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nominal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power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of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circuits;</a:t>
            </a:r>
            <a:endParaRPr sz="125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365F91"/>
              </a:buClr>
              <a:buFont typeface="Wingdings"/>
              <a:buChar char=""/>
            </a:pPr>
            <a:endParaRPr sz="1300">
              <a:latin typeface="Comic Sans MS"/>
              <a:cs typeface="Comic Sans MS"/>
            </a:endParaRPr>
          </a:p>
          <a:p>
            <a:pPr marL="372110" indent="-360045">
              <a:lnSpc>
                <a:spcPct val="100000"/>
              </a:lnSpc>
              <a:buClr>
                <a:srgbClr val="365F91"/>
              </a:buClr>
              <a:buSzPct val="96000"/>
              <a:buFont typeface="Wingdings"/>
              <a:buChar char=""/>
              <a:tabLst>
                <a:tab pos="372110" algn="l"/>
                <a:tab pos="372745" algn="l"/>
              </a:tabLst>
            </a:pPr>
            <a:r>
              <a:rPr sz="1250" i="1" spc="-30" dirty="0">
                <a:latin typeface="Comic Sans MS"/>
                <a:cs typeface="Comic Sans MS"/>
              </a:rPr>
              <a:t>subject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electrical </a:t>
            </a:r>
            <a:r>
              <a:rPr sz="1250" i="1" spc="-30" dirty="0">
                <a:latin typeface="Comic Sans MS"/>
                <a:cs typeface="Comic Sans MS"/>
              </a:rPr>
              <a:t>connections</a:t>
            </a:r>
            <a:r>
              <a:rPr sz="1250" i="1" spc="-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to</a:t>
            </a:r>
            <a:r>
              <a:rPr sz="1250" i="1" spc="-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tensile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stresses;</a:t>
            </a:r>
            <a:endParaRPr sz="125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365F91"/>
              </a:buClr>
              <a:buFont typeface="Wingdings"/>
              <a:buChar char=""/>
            </a:pPr>
            <a:endParaRPr sz="1200">
              <a:latin typeface="Comic Sans MS"/>
              <a:cs typeface="Comic Sans MS"/>
            </a:endParaRPr>
          </a:p>
          <a:p>
            <a:pPr marL="355600" marR="6350" indent="-343535">
              <a:lnSpc>
                <a:spcPct val="111200"/>
              </a:lnSpc>
              <a:buClr>
                <a:srgbClr val="365F91"/>
              </a:buClr>
              <a:buSzPct val="96000"/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sz="1250" i="1" spc="-25" dirty="0">
                <a:latin typeface="Comic Sans MS"/>
                <a:cs typeface="Comic Sans MS"/>
              </a:rPr>
              <a:t>leave</a:t>
            </a:r>
            <a:r>
              <a:rPr sz="1250" i="1" spc="6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electrical</a:t>
            </a:r>
            <a:r>
              <a:rPr sz="1250" i="1" spc="5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conductor’s</a:t>
            </a:r>
            <a:r>
              <a:rPr sz="1250" i="1" spc="6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ends</a:t>
            </a:r>
            <a:r>
              <a:rPr sz="1250" i="1" spc="8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uninsulated,</a:t>
            </a:r>
            <a:r>
              <a:rPr sz="1250" i="1" spc="6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in</a:t>
            </a:r>
            <a:r>
              <a:rPr sz="1250" i="1" spc="5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case</a:t>
            </a:r>
            <a:r>
              <a:rPr sz="1250" i="1" spc="6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of</a:t>
            </a:r>
            <a:r>
              <a:rPr sz="1250" i="1" spc="6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partial</a:t>
            </a:r>
            <a:r>
              <a:rPr sz="1250" i="1" spc="5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dismantling</a:t>
            </a:r>
            <a:r>
              <a:rPr sz="1250" i="1" spc="7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of</a:t>
            </a:r>
            <a:r>
              <a:rPr sz="1250" i="1" spc="6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an </a:t>
            </a:r>
            <a:r>
              <a:rPr sz="1250" i="1" spc="-35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installation;</a:t>
            </a:r>
            <a:endParaRPr sz="125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365F91"/>
              </a:buClr>
              <a:buFont typeface="Wingdings"/>
              <a:buChar char=""/>
            </a:pPr>
            <a:endParaRPr sz="1200">
              <a:latin typeface="Comic Sans MS"/>
              <a:cs typeface="Comic Sans MS"/>
            </a:endParaRPr>
          </a:p>
          <a:p>
            <a:pPr marL="355600" marR="10795" indent="-343535">
              <a:lnSpc>
                <a:spcPct val="111300"/>
              </a:lnSpc>
              <a:buClr>
                <a:srgbClr val="365F91"/>
              </a:buClr>
              <a:buSzPct val="96000"/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sz="1250" i="1" spc="-30" dirty="0">
                <a:latin typeface="Comic Sans MS"/>
                <a:cs typeface="Comic Sans MS"/>
              </a:rPr>
              <a:t>use</a:t>
            </a:r>
            <a:r>
              <a:rPr sz="1250" i="1" spc="28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temporary</a:t>
            </a:r>
            <a:r>
              <a:rPr sz="1250" i="1" spc="27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connections</a:t>
            </a:r>
            <a:r>
              <a:rPr sz="1250" i="1" spc="28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by</a:t>
            </a:r>
            <a:r>
              <a:rPr sz="1250" i="1" spc="29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introducing</a:t>
            </a:r>
            <a:r>
              <a:rPr sz="1250" i="1" spc="27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electrical</a:t>
            </a:r>
            <a:r>
              <a:rPr sz="1250" i="1" spc="28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conductors,</a:t>
            </a:r>
            <a:r>
              <a:rPr sz="1250" i="1" spc="28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without</a:t>
            </a:r>
            <a:r>
              <a:rPr sz="1250" i="1" spc="28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plug, </a:t>
            </a:r>
            <a:r>
              <a:rPr sz="1250" i="1" spc="-36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directly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into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sockets;</a:t>
            </a:r>
            <a:endParaRPr sz="125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65F91"/>
              </a:buClr>
              <a:buFont typeface="Wingdings"/>
              <a:buChar char=""/>
            </a:pPr>
            <a:endParaRPr sz="130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buClr>
                <a:srgbClr val="365F91"/>
              </a:buClr>
              <a:buSzPct val="96000"/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sz="1250" i="1" spc="-30" dirty="0">
                <a:latin typeface="Comic Sans MS"/>
                <a:cs typeface="Comic Sans MS"/>
              </a:rPr>
              <a:t>use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mobile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(portable)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lamps,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powered</a:t>
            </a:r>
            <a:r>
              <a:rPr sz="1250" i="1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by</a:t>
            </a:r>
            <a:r>
              <a:rPr sz="1250" i="1" spc="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improvised</a:t>
            </a:r>
            <a:r>
              <a:rPr sz="1250" i="1" spc="-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and/or</a:t>
            </a:r>
            <a:r>
              <a:rPr sz="1250" i="1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used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cords;</a:t>
            </a:r>
            <a:endParaRPr sz="125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365F91"/>
              </a:buClr>
              <a:buFont typeface="Wingdings"/>
              <a:buChar char=""/>
            </a:pPr>
            <a:endParaRPr sz="1350">
              <a:latin typeface="Comic Sans MS"/>
              <a:cs typeface="Comic Sans MS"/>
            </a:endParaRPr>
          </a:p>
          <a:p>
            <a:pPr marL="355600" marR="7620" indent="-343535">
              <a:lnSpc>
                <a:spcPct val="111200"/>
              </a:lnSpc>
              <a:buClr>
                <a:srgbClr val="365F91"/>
              </a:buClr>
              <a:buSzPct val="96000"/>
              <a:buFont typeface="Wingdings"/>
              <a:buChar char=""/>
              <a:tabLst>
                <a:tab pos="355600" algn="l"/>
                <a:tab pos="356235" algn="l"/>
                <a:tab pos="728980" algn="l"/>
                <a:tab pos="1623695" algn="l"/>
                <a:tab pos="2084070" algn="l"/>
                <a:tab pos="2684780" algn="l"/>
                <a:tab pos="3736975" algn="l"/>
                <a:tab pos="4032250" algn="l"/>
                <a:tab pos="4937125" algn="l"/>
                <a:tab pos="5470525" algn="l"/>
                <a:tab pos="5759450" algn="l"/>
              </a:tabLst>
            </a:pPr>
            <a:r>
              <a:rPr sz="1250" i="1" spc="-30" dirty="0">
                <a:latin typeface="Comic Sans MS"/>
                <a:cs typeface="Comic Sans MS"/>
              </a:rPr>
              <a:t>use	</a:t>
            </a:r>
            <a:r>
              <a:rPr sz="1250" i="1" spc="-35" dirty="0">
                <a:latin typeface="Comic Sans MS"/>
                <a:cs typeface="Comic Sans MS"/>
              </a:rPr>
              <a:t>im</a:t>
            </a:r>
            <a:r>
              <a:rPr sz="1250" i="1" spc="-45" dirty="0">
                <a:latin typeface="Comic Sans MS"/>
                <a:cs typeface="Comic Sans MS"/>
              </a:rPr>
              <a:t>p</a:t>
            </a:r>
            <a:r>
              <a:rPr sz="1250" i="1" spc="-15" dirty="0">
                <a:latin typeface="Comic Sans MS"/>
                <a:cs typeface="Comic Sans MS"/>
              </a:rPr>
              <a:t>r</a:t>
            </a:r>
            <a:r>
              <a:rPr sz="1250" i="1" spc="-30" dirty="0">
                <a:latin typeface="Comic Sans MS"/>
                <a:cs typeface="Comic Sans MS"/>
              </a:rPr>
              <a:t>ovised</a:t>
            </a:r>
            <a:r>
              <a:rPr sz="1250" i="1" dirty="0">
                <a:latin typeface="Comic Sans MS"/>
                <a:cs typeface="Comic Sans MS"/>
              </a:rPr>
              <a:t>	</a:t>
            </a:r>
            <a:r>
              <a:rPr sz="1250" i="1" spc="-25" dirty="0">
                <a:latin typeface="Comic Sans MS"/>
                <a:cs typeface="Comic Sans MS"/>
              </a:rPr>
              <a:t>lig</a:t>
            </a:r>
            <a:r>
              <a:rPr sz="1250" i="1" spc="-45" dirty="0">
                <a:latin typeface="Comic Sans MS"/>
                <a:cs typeface="Comic Sans MS"/>
              </a:rPr>
              <a:t>h</a:t>
            </a:r>
            <a:r>
              <a:rPr sz="1250" i="1" spc="-25" dirty="0">
                <a:latin typeface="Comic Sans MS"/>
                <a:cs typeface="Comic Sans MS"/>
              </a:rPr>
              <a:t>t</a:t>
            </a:r>
            <a:r>
              <a:rPr sz="1250" i="1" dirty="0">
                <a:latin typeface="Comic Sans MS"/>
                <a:cs typeface="Comic Sans MS"/>
              </a:rPr>
              <a:t>	</a:t>
            </a:r>
            <a:r>
              <a:rPr sz="1250" i="1" spc="-25" dirty="0">
                <a:latin typeface="Comic Sans MS"/>
                <a:cs typeface="Comic Sans MS"/>
              </a:rPr>
              <a:t>filt</a:t>
            </a:r>
            <a:r>
              <a:rPr sz="1250" i="1" spc="-30" dirty="0">
                <a:latin typeface="Comic Sans MS"/>
                <a:cs typeface="Comic Sans MS"/>
              </a:rPr>
              <a:t>e</a:t>
            </a:r>
            <a:r>
              <a:rPr sz="1250" i="1" spc="-15" dirty="0">
                <a:latin typeface="Comic Sans MS"/>
                <a:cs typeface="Comic Sans MS"/>
              </a:rPr>
              <a:t>r</a:t>
            </a:r>
            <a:r>
              <a:rPr sz="1250" i="1" spc="-25" dirty="0">
                <a:latin typeface="Comic Sans MS"/>
                <a:cs typeface="Comic Sans MS"/>
              </a:rPr>
              <a:t>s</a:t>
            </a:r>
            <a:r>
              <a:rPr sz="1250" i="1" dirty="0">
                <a:latin typeface="Comic Sans MS"/>
                <a:cs typeface="Comic Sans MS"/>
              </a:rPr>
              <a:t>	</a:t>
            </a:r>
            <a:r>
              <a:rPr sz="1250" i="1" spc="-20" dirty="0">
                <a:latin typeface="Comic Sans MS"/>
                <a:cs typeface="Comic Sans MS"/>
              </a:rPr>
              <a:t>(l</a:t>
            </a:r>
            <a:r>
              <a:rPr sz="1250" i="1" spc="-35" dirty="0">
                <a:latin typeface="Comic Sans MS"/>
                <a:cs typeface="Comic Sans MS"/>
              </a:rPr>
              <a:t>amp</a:t>
            </a:r>
            <a:r>
              <a:rPr sz="1250" i="1" spc="-30" dirty="0">
                <a:latin typeface="Comic Sans MS"/>
                <a:cs typeface="Comic Sans MS"/>
              </a:rPr>
              <a:t>sha</a:t>
            </a:r>
            <a:r>
              <a:rPr sz="1250" i="1" spc="-40" dirty="0">
                <a:latin typeface="Comic Sans MS"/>
                <a:cs typeface="Comic Sans MS"/>
              </a:rPr>
              <a:t>d</a:t>
            </a:r>
            <a:r>
              <a:rPr sz="1250" i="1" spc="-30" dirty="0">
                <a:latin typeface="Comic Sans MS"/>
                <a:cs typeface="Comic Sans MS"/>
              </a:rPr>
              <a:t>e</a:t>
            </a:r>
            <a:r>
              <a:rPr sz="1250" i="1" spc="-20" dirty="0">
                <a:latin typeface="Comic Sans MS"/>
                <a:cs typeface="Comic Sans MS"/>
              </a:rPr>
              <a:t>s)</a:t>
            </a:r>
            <a:r>
              <a:rPr sz="1250" i="1" dirty="0">
                <a:latin typeface="Comic Sans MS"/>
                <a:cs typeface="Comic Sans MS"/>
              </a:rPr>
              <a:t>	</a:t>
            </a:r>
            <a:r>
              <a:rPr sz="1250" i="1" spc="-30" dirty="0">
                <a:latin typeface="Comic Sans MS"/>
                <a:cs typeface="Comic Sans MS"/>
              </a:rPr>
              <a:t>of</a:t>
            </a:r>
            <a:r>
              <a:rPr sz="1250" i="1" dirty="0">
                <a:latin typeface="Comic Sans MS"/>
                <a:cs typeface="Comic Sans MS"/>
              </a:rPr>
              <a:t>	</a:t>
            </a:r>
            <a:r>
              <a:rPr sz="1250" i="1" spc="-35" dirty="0">
                <a:latin typeface="Comic Sans MS"/>
                <a:cs typeface="Comic Sans MS"/>
              </a:rPr>
              <a:t>c</a:t>
            </a:r>
            <a:r>
              <a:rPr sz="1250" i="1" spc="-45" dirty="0">
                <a:latin typeface="Comic Sans MS"/>
                <a:cs typeface="Comic Sans MS"/>
              </a:rPr>
              <a:t>a</a:t>
            </a:r>
            <a:r>
              <a:rPr sz="1250" i="1" spc="-15" dirty="0">
                <a:latin typeface="Comic Sans MS"/>
                <a:cs typeface="Comic Sans MS"/>
              </a:rPr>
              <a:t>r</a:t>
            </a:r>
            <a:r>
              <a:rPr sz="1250" i="1" spc="-35" dirty="0">
                <a:latin typeface="Comic Sans MS"/>
                <a:cs typeface="Comic Sans MS"/>
              </a:rPr>
              <a:t>db</a:t>
            </a:r>
            <a:r>
              <a:rPr sz="1250" i="1" spc="-30" dirty="0">
                <a:latin typeface="Comic Sans MS"/>
                <a:cs typeface="Comic Sans MS"/>
              </a:rPr>
              <a:t>o</a:t>
            </a:r>
            <a:r>
              <a:rPr sz="1250" i="1" spc="-45" dirty="0">
                <a:latin typeface="Comic Sans MS"/>
                <a:cs typeface="Comic Sans MS"/>
              </a:rPr>
              <a:t>a</a:t>
            </a:r>
            <a:r>
              <a:rPr sz="1250" i="1" spc="-15" dirty="0">
                <a:latin typeface="Comic Sans MS"/>
                <a:cs typeface="Comic Sans MS"/>
              </a:rPr>
              <a:t>r</a:t>
            </a:r>
            <a:r>
              <a:rPr sz="1250" i="1" spc="-25" dirty="0">
                <a:latin typeface="Comic Sans MS"/>
                <a:cs typeface="Comic Sans MS"/>
              </a:rPr>
              <a:t>d</a:t>
            </a:r>
            <a:r>
              <a:rPr sz="1250" i="1" spc="-15" dirty="0">
                <a:latin typeface="Comic Sans MS"/>
                <a:cs typeface="Comic Sans MS"/>
              </a:rPr>
              <a:t>,</a:t>
            </a:r>
            <a:r>
              <a:rPr sz="1250" i="1" dirty="0">
                <a:latin typeface="Comic Sans MS"/>
                <a:cs typeface="Comic Sans MS"/>
              </a:rPr>
              <a:t>	</a:t>
            </a:r>
            <a:r>
              <a:rPr sz="1250" i="1" spc="-40" dirty="0">
                <a:latin typeface="Comic Sans MS"/>
                <a:cs typeface="Comic Sans MS"/>
              </a:rPr>
              <a:t>p</a:t>
            </a:r>
            <a:r>
              <a:rPr sz="1250" i="1" spc="-30" dirty="0">
                <a:latin typeface="Comic Sans MS"/>
                <a:cs typeface="Comic Sans MS"/>
              </a:rPr>
              <a:t>a</a:t>
            </a:r>
            <a:r>
              <a:rPr sz="1250" i="1" spc="-40" dirty="0">
                <a:latin typeface="Comic Sans MS"/>
                <a:cs typeface="Comic Sans MS"/>
              </a:rPr>
              <a:t>p</a:t>
            </a:r>
            <a:r>
              <a:rPr sz="1250" i="1" spc="-30" dirty="0">
                <a:latin typeface="Comic Sans MS"/>
                <a:cs typeface="Comic Sans MS"/>
              </a:rPr>
              <a:t>er</a:t>
            </a:r>
            <a:r>
              <a:rPr sz="1250" i="1" dirty="0">
                <a:latin typeface="Comic Sans MS"/>
                <a:cs typeface="Comic Sans MS"/>
              </a:rPr>
              <a:t>	</a:t>
            </a:r>
            <a:r>
              <a:rPr sz="1250" i="1" spc="-40" dirty="0">
                <a:latin typeface="Comic Sans MS"/>
                <a:cs typeface="Comic Sans MS"/>
              </a:rPr>
              <a:t>o</a:t>
            </a:r>
            <a:r>
              <a:rPr sz="1250" i="1" spc="-25" dirty="0">
                <a:latin typeface="Comic Sans MS"/>
                <a:cs typeface="Comic Sans MS"/>
              </a:rPr>
              <a:t>r</a:t>
            </a:r>
            <a:r>
              <a:rPr sz="1250" i="1" dirty="0">
                <a:latin typeface="Comic Sans MS"/>
                <a:cs typeface="Comic Sans MS"/>
              </a:rPr>
              <a:t>	</a:t>
            </a:r>
            <a:r>
              <a:rPr sz="1250" i="1" spc="-30" dirty="0">
                <a:latin typeface="Comic Sans MS"/>
                <a:cs typeface="Comic Sans MS"/>
              </a:rPr>
              <a:t>o</a:t>
            </a:r>
            <a:r>
              <a:rPr sz="1250" i="1" spc="-40" dirty="0">
                <a:latin typeface="Comic Sans MS"/>
                <a:cs typeface="Comic Sans MS"/>
              </a:rPr>
              <a:t>t</a:t>
            </a:r>
            <a:r>
              <a:rPr sz="1250" i="1" spc="-30" dirty="0">
                <a:latin typeface="Comic Sans MS"/>
                <a:cs typeface="Comic Sans MS"/>
              </a:rPr>
              <a:t>h</a:t>
            </a:r>
            <a:r>
              <a:rPr sz="1250" i="1" spc="-40" dirty="0">
                <a:latin typeface="Comic Sans MS"/>
                <a:cs typeface="Comic Sans MS"/>
              </a:rPr>
              <a:t>e</a:t>
            </a:r>
            <a:r>
              <a:rPr sz="1250" i="1" spc="-20" dirty="0">
                <a:latin typeface="Comic Sans MS"/>
                <a:cs typeface="Comic Sans MS"/>
              </a:rPr>
              <a:t>r  </a:t>
            </a:r>
            <a:r>
              <a:rPr sz="1250" i="1" spc="-30" dirty="0">
                <a:latin typeface="Comic Sans MS"/>
                <a:cs typeface="Comic Sans MS"/>
              </a:rPr>
              <a:t>combustible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materials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for</a:t>
            </a:r>
            <a:r>
              <a:rPr sz="1250" i="1" spc="-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luminaires;</a:t>
            </a:r>
            <a:endParaRPr sz="125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365F91"/>
              </a:buClr>
              <a:buFont typeface="Wingdings"/>
              <a:buChar char=""/>
            </a:pPr>
            <a:endParaRPr sz="1200">
              <a:latin typeface="Comic Sans MS"/>
              <a:cs typeface="Comic Sans MS"/>
            </a:endParaRPr>
          </a:p>
          <a:p>
            <a:pPr marL="355600" marR="9525" indent="-343535">
              <a:lnSpc>
                <a:spcPct val="111200"/>
              </a:lnSpc>
              <a:spcBef>
                <a:spcPts val="5"/>
              </a:spcBef>
              <a:buClr>
                <a:srgbClr val="365F91"/>
              </a:buClr>
              <a:buSzPct val="96000"/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sz="1250" i="1" spc="-30" dirty="0">
                <a:latin typeface="Comic Sans MS"/>
                <a:cs typeface="Comic Sans MS"/>
              </a:rPr>
              <a:t>place</a:t>
            </a:r>
            <a:r>
              <a:rPr sz="1250" i="1" spc="27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combustible</a:t>
            </a:r>
            <a:r>
              <a:rPr sz="1250" i="1" spc="27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materials</a:t>
            </a:r>
            <a:r>
              <a:rPr sz="1250" i="1" spc="27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(cloths,</a:t>
            </a:r>
            <a:r>
              <a:rPr sz="1250" i="1" spc="27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papers,</a:t>
            </a:r>
            <a:r>
              <a:rPr sz="1250" i="1" spc="27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plastic</a:t>
            </a:r>
            <a:r>
              <a:rPr sz="1250" i="1" spc="254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sheets,</a:t>
            </a:r>
            <a:r>
              <a:rPr sz="1250" i="1" spc="254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wood</a:t>
            </a:r>
            <a:r>
              <a:rPr sz="1250" i="1" spc="27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etc.)</a:t>
            </a:r>
            <a:r>
              <a:rPr sz="1250" i="1" spc="27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on</a:t>
            </a:r>
            <a:r>
              <a:rPr sz="1250" i="1" spc="26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the </a:t>
            </a:r>
            <a:r>
              <a:rPr sz="1250" i="1" spc="-36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electrical</a:t>
            </a:r>
            <a:r>
              <a:rPr sz="1250" i="1" spc="-3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engines;</a:t>
            </a:r>
            <a:endParaRPr sz="125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365F91"/>
              </a:buClr>
              <a:buFont typeface="Wingdings"/>
              <a:buChar char=""/>
            </a:pPr>
            <a:endParaRPr sz="1350">
              <a:latin typeface="Comic Sans MS"/>
              <a:cs typeface="Comic Sans MS"/>
            </a:endParaRPr>
          </a:p>
          <a:p>
            <a:pPr marL="355600" marR="7620" indent="-343535">
              <a:lnSpc>
                <a:spcPct val="111200"/>
              </a:lnSpc>
              <a:buClr>
                <a:srgbClr val="365F91"/>
              </a:buClr>
              <a:buSzPct val="96000"/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sz="1250" i="1" spc="-30" dirty="0">
                <a:latin typeface="Comic Sans MS"/>
                <a:cs typeface="Comic Sans MS"/>
              </a:rPr>
              <a:t>use</a:t>
            </a:r>
            <a:r>
              <a:rPr sz="1250" i="1" spc="21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unapproved</a:t>
            </a:r>
            <a:r>
              <a:rPr sz="1250" i="1" spc="20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radiators</a:t>
            </a:r>
            <a:r>
              <a:rPr sz="1250" i="1" spc="204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and</a:t>
            </a:r>
            <a:r>
              <a:rPr sz="1250" i="1" spc="21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electrical</a:t>
            </a:r>
            <a:r>
              <a:rPr sz="1250" i="1" spc="20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heaters</a:t>
            </a:r>
            <a:r>
              <a:rPr sz="1250" i="1" spc="21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or</a:t>
            </a:r>
            <a:r>
              <a:rPr sz="1250" i="1" spc="22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in</a:t>
            </a:r>
            <a:r>
              <a:rPr sz="1250" i="1" spc="20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other</a:t>
            </a:r>
            <a:r>
              <a:rPr sz="1250" i="1" spc="2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places</a:t>
            </a:r>
            <a:r>
              <a:rPr sz="1250" i="1" spc="21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than</a:t>
            </a:r>
            <a:r>
              <a:rPr sz="1250" i="1" spc="20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those </a:t>
            </a:r>
            <a:r>
              <a:rPr sz="1250" i="1" spc="-36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established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in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technical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instructions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or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agreements;</a:t>
            </a:r>
            <a:endParaRPr sz="125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365F91"/>
              </a:buClr>
              <a:buFont typeface="Wingdings"/>
              <a:buChar char=""/>
            </a:pPr>
            <a:endParaRPr sz="130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buClr>
                <a:srgbClr val="365F91"/>
              </a:buClr>
              <a:buSzPct val="96000"/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sz="1250" i="1" spc="-30" dirty="0">
                <a:latin typeface="Comic Sans MS"/>
                <a:cs typeface="Comic Sans MS"/>
              </a:rPr>
              <a:t>introduce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objects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of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any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type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inside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panels,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niches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or</a:t>
            </a:r>
            <a:r>
              <a:rPr sz="1250" i="1" spc="-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electrical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panels;</a:t>
            </a:r>
            <a:endParaRPr sz="125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65F91"/>
              </a:buClr>
              <a:buFont typeface="Wingdings"/>
              <a:buChar char=""/>
            </a:pPr>
            <a:endParaRPr sz="130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buClr>
                <a:srgbClr val="365F91"/>
              </a:buClr>
              <a:buSzPct val="96000"/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sz="1250" i="1" spc="-30" dirty="0">
                <a:latin typeface="Comic Sans MS"/>
                <a:cs typeface="Comic Sans MS"/>
              </a:rPr>
              <a:t>hang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niches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or</a:t>
            </a:r>
            <a:r>
              <a:rPr sz="1250" i="1" spc="-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pictures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of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objects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any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type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by</a:t>
            </a:r>
            <a:r>
              <a:rPr sz="1250" i="1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panels;</a:t>
            </a:r>
            <a:endParaRPr sz="125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365F91"/>
              </a:buClr>
              <a:buFont typeface="Wingdings"/>
              <a:buChar char=""/>
            </a:pPr>
            <a:endParaRPr sz="1350">
              <a:latin typeface="Comic Sans MS"/>
              <a:cs typeface="Comic Sans MS"/>
            </a:endParaRPr>
          </a:p>
          <a:p>
            <a:pPr marL="372110" marR="5080" indent="-360045">
              <a:lnSpc>
                <a:spcPct val="112000"/>
              </a:lnSpc>
              <a:buClr>
                <a:srgbClr val="365F91"/>
              </a:buClr>
              <a:buSzPct val="96000"/>
              <a:buFont typeface="Wingdings"/>
              <a:buChar char=""/>
              <a:tabLst>
                <a:tab pos="372110" algn="l"/>
                <a:tab pos="372745" algn="l"/>
                <a:tab pos="1042669" algn="l"/>
                <a:tab pos="2039620" algn="l"/>
                <a:tab pos="2724785" algn="l"/>
                <a:tab pos="3349625" algn="l"/>
                <a:tab pos="4157979" algn="l"/>
                <a:tab pos="4425950" algn="l"/>
                <a:tab pos="4818380" algn="l"/>
                <a:tab pos="5484495" algn="l"/>
              </a:tabLst>
            </a:pPr>
            <a:r>
              <a:rPr sz="1250" i="1" spc="-35" dirty="0">
                <a:latin typeface="Comic Sans MS"/>
                <a:cs typeface="Comic Sans MS"/>
              </a:rPr>
              <a:t>d</a:t>
            </a:r>
            <a:r>
              <a:rPr sz="1250" i="1" spc="-30" dirty="0">
                <a:latin typeface="Comic Sans MS"/>
                <a:cs typeface="Comic Sans MS"/>
              </a:rPr>
              <a:t>e</a:t>
            </a:r>
            <a:r>
              <a:rPr sz="1250" i="1" spc="-40" dirty="0">
                <a:latin typeface="Comic Sans MS"/>
                <a:cs typeface="Comic Sans MS"/>
              </a:rPr>
              <a:t>p</a:t>
            </a:r>
            <a:r>
              <a:rPr sz="1250" i="1" spc="-30" dirty="0">
                <a:latin typeface="Comic Sans MS"/>
                <a:cs typeface="Comic Sans MS"/>
              </a:rPr>
              <a:t>os</a:t>
            </a:r>
            <a:r>
              <a:rPr sz="1250" i="1" spc="-20" dirty="0">
                <a:latin typeface="Comic Sans MS"/>
                <a:cs typeface="Comic Sans MS"/>
              </a:rPr>
              <a:t>i</a:t>
            </a:r>
            <a:r>
              <a:rPr sz="1250" i="1" spc="-25" dirty="0">
                <a:latin typeface="Comic Sans MS"/>
                <a:cs typeface="Comic Sans MS"/>
              </a:rPr>
              <a:t>t</a:t>
            </a:r>
            <a:r>
              <a:rPr sz="1250" i="1" dirty="0">
                <a:latin typeface="Comic Sans MS"/>
                <a:cs typeface="Comic Sans MS"/>
              </a:rPr>
              <a:t>	</a:t>
            </a:r>
            <a:r>
              <a:rPr sz="1250" i="1" spc="-35" dirty="0">
                <a:latin typeface="Comic Sans MS"/>
                <a:cs typeface="Comic Sans MS"/>
              </a:rPr>
              <a:t>c</a:t>
            </a:r>
            <a:r>
              <a:rPr sz="1250" i="1" spc="-30" dirty="0">
                <a:latin typeface="Comic Sans MS"/>
                <a:cs typeface="Comic Sans MS"/>
              </a:rPr>
              <a:t>ombustible</a:t>
            </a:r>
            <a:r>
              <a:rPr sz="1250" i="1" dirty="0">
                <a:latin typeface="Comic Sans MS"/>
                <a:cs typeface="Comic Sans MS"/>
              </a:rPr>
              <a:t>	</a:t>
            </a:r>
            <a:r>
              <a:rPr sz="1250" i="1" spc="-30" dirty="0">
                <a:latin typeface="Comic Sans MS"/>
                <a:cs typeface="Comic Sans MS"/>
              </a:rPr>
              <a:t>o</a:t>
            </a:r>
            <a:r>
              <a:rPr sz="1250" i="1" spc="-35" dirty="0">
                <a:latin typeface="Comic Sans MS"/>
                <a:cs typeface="Comic Sans MS"/>
              </a:rPr>
              <a:t>bje</a:t>
            </a:r>
            <a:r>
              <a:rPr sz="1250" i="1" spc="-40" dirty="0">
                <a:latin typeface="Comic Sans MS"/>
                <a:cs typeface="Comic Sans MS"/>
              </a:rPr>
              <a:t>c</a:t>
            </a:r>
            <a:r>
              <a:rPr sz="1250" i="1" spc="-30" dirty="0">
                <a:latin typeface="Comic Sans MS"/>
                <a:cs typeface="Comic Sans MS"/>
              </a:rPr>
              <a:t>t</a:t>
            </a:r>
            <a:r>
              <a:rPr sz="1250" i="1" spc="-25" dirty="0">
                <a:latin typeface="Comic Sans MS"/>
                <a:cs typeface="Comic Sans MS"/>
              </a:rPr>
              <a:t>s</a:t>
            </a:r>
            <a:r>
              <a:rPr sz="1250" i="1" dirty="0">
                <a:latin typeface="Comic Sans MS"/>
                <a:cs typeface="Comic Sans MS"/>
              </a:rPr>
              <a:t>	</a:t>
            </a:r>
            <a:r>
              <a:rPr sz="1250" i="1" spc="-30" dirty="0">
                <a:latin typeface="Comic Sans MS"/>
                <a:cs typeface="Comic Sans MS"/>
              </a:rPr>
              <a:t>a</a:t>
            </a:r>
            <a:r>
              <a:rPr sz="1250" i="1" spc="-40" dirty="0">
                <a:latin typeface="Comic Sans MS"/>
                <a:cs typeface="Comic Sans MS"/>
              </a:rPr>
              <a:t>n</a:t>
            </a:r>
            <a:r>
              <a:rPr sz="1250" i="1" spc="-35" dirty="0">
                <a:latin typeface="Comic Sans MS"/>
                <a:cs typeface="Comic Sans MS"/>
              </a:rPr>
              <a:t>d/</a:t>
            </a:r>
            <a:r>
              <a:rPr sz="1250" i="1" spc="-30" dirty="0">
                <a:latin typeface="Comic Sans MS"/>
                <a:cs typeface="Comic Sans MS"/>
              </a:rPr>
              <a:t>or</a:t>
            </a:r>
            <a:r>
              <a:rPr sz="1250" i="1" dirty="0">
                <a:latin typeface="Comic Sans MS"/>
                <a:cs typeface="Comic Sans MS"/>
              </a:rPr>
              <a:t>	</a:t>
            </a:r>
            <a:r>
              <a:rPr sz="1250" i="1" spc="-30" dirty="0">
                <a:latin typeface="Comic Sans MS"/>
                <a:cs typeface="Comic Sans MS"/>
              </a:rPr>
              <a:t>mate</a:t>
            </a:r>
            <a:r>
              <a:rPr sz="1250" i="1" spc="-15" dirty="0">
                <a:latin typeface="Comic Sans MS"/>
                <a:cs typeface="Comic Sans MS"/>
              </a:rPr>
              <a:t>r</a:t>
            </a:r>
            <a:r>
              <a:rPr sz="1250" i="1" spc="-25" dirty="0">
                <a:latin typeface="Comic Sans MS"/>
                <a:cs typeface="Comic Sans MS"/>
              </a:rPr>
              <a:t>ials</a:t>
            </a:r>
            <a:r>
              <a:rPr sz="1250" i="1" dirty="0">
                <a:latin typeface="Comic Sans MS"/>
                <a:cs typeface="Comic Sans MS"/>
              </a:rPr>
              <a:t>	</a:t>
            </a:r>
            <a:r>
              <a:rPr sz="1250" i="1" spc="-20" dirty="0">
                <a:latin typeface="Comic Sans MS"/>
                <a:cs typeface="Comic Sans MS"/>
              </a:rPr>
              <a:t>i</a:t>
            </a:r>
            <a:r>
              <a:rPr sz="1250" i="1" spc="-30" dirty="0">
                <a:latin typeface="Comic Sans MS"/>
                <a:cs typeface="Comic Sans MS"/>
              </a:rPr>
              <a:t>n</a:t>
            </a:r>
            <a:r>
              <a:rPr sz="1250" i="1" dirty="0">
                <a:latin typeface="Comic Sans MS"/>
                <a:cs typeface="Comic Sans MS"/>
              </a:rPr>
              <a:t>	</a:t>
            </a:r>
            <a:r>
              <a:rPr sz="1250" i="1" spc="-35" dirty="0">
                <a:latin typeface="Comic Sans MS"/>
                <a:cs typeface="Comic Sans MS"/>
              </a:rPr>
              <a:t>th</a:t>
            </a:r>
            <a:r>
              <a:rPr sz="1250" i="1" spc="-30" dirty="0">
                <a:latin typeface="Comic Sans MS"/>
                <a:cs typeface="Comic Sans MS"/>
              </a:rPr>
              <a:t>e</a:t>
            </a:r>
            <a:r>
              <a:rPr sz="1250" i="1" dirty="0">
                <a:latin typeface="Comic Sans MS"/>
                <a:cs typeface="Comic Sans MS"/>
              </a:rPr>
              <a:t>	</a:t>
            </a:r>
            <a:r>
              <a:rPr sz="1250" i="1" spc="-45" dirty="0">
                <a:latin typeface="Comic Sans MS"/>
                <a:cs typeface="Comic Sans MS"/>
              </a:rPr>
              <a:t>g</a:t>
            </a:r>
            <a:r>
              <a:rPr sz="1250" i="1" spc="-30" dirty="0">
                <a:latin typeface="Comic Sans MS"/>
                <a:cs typeface="Comic Sans MS"/>
              </a:rPr>
              <a:t>ene</a:t>
            </a:r>
            <a:r>
              <a:rPr sz="1250" i="1" spc="-15" dirty="0">
                <a:latin typeface="Comic Sans MS"/>
                <a:cs typeface="Comic Sans MS"/>
              </a:rPr>
              <a:t>r</a:t>
            </a:r>
            <a:r>
              <a:rPr sz="1250" i="1" spc="-20" dirty="0">
                <a:latin typeface="Comic Sans MS"/>
                <a:cs typeface="Comic Sans MS"/>
              </a:rPr>
              <a:t>al</a:t>
            </a:r>
            <a:r>
              <a:rPr sz="1250" i="1" dirty="0">
                <a:latin typeface="Comic Sans MS"/>
                <a:cs typeface="Comic Sans MS"/>
              </a:rPr>
              <a:t>	</a:t>
            </a:r>
            <a:r>
              <a:rPr sz="1250" i="1" spc="-25" dirty="0">
                <a:latin typeface="Comic Sans MS"/>
                <a:cs typeface="Comic Sans MS"/>
              </a:rPr>
              <a:t>ele</a:t>
            </a:r>
            <a:r>
              <a:rPr sz="1250" i="1" spc="-30" dirty="0">
                <a:latin typeface="Comic Sans MS"/>
                <a:cs typeface="Comic Sans MS"/>
              </a:rPr>
              <a:t>ct</a:t>
            </a:r>
            <a:r>
              <a:rPr sz="1250" i="1" spc="-20" dirty="0">
                <a:latin typeface="Comic Sans MS"/>
                <a:cs typeface="Comic Sans MS"/>
              </a:rPr>
              <a:t>ri</a:t>
            </a:r>
            <a:r>
              <a:rPr sz="1250" i="1" spc="-40" dirty="0">
                <a:latin typeface="Comic Sans MS"/>
                <a:cs typeface="Comic Sans MS"/>
              </a:rPr>
              <a:t>c</a:t>
            </a:r>
            <a:r>
              <a:rPr sz="1250" i="1" spc="-20" dirty="0">
                <a:latin typeface="Comic Sans MS"/>
                <a:cs typeface="Comic Sans MS"/>
              </a:rPr>
              <a:t>al  </a:t>
            </a:r>
            <a:r>
              <a:rPr sz="1250" i="1" spc="-25" dirty="0">
                <a:latin typeface="Comic Sans MS"/>
                <a:cs typeface="Comic Sans MS"/>
              </a:rPr>
              <a:t>distribution panels.</a:t>
            </a:r>
            <a:endParaRPr sz="1250">
              <a:latin typeface="Comic Sans MS"/>
              <a:cs typeface="Comic Sans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04800" y="304774"/>
            <a:ext cx="6951345" cy="10084435"/>
            <a:chOff x="304800" y="304774"/>
            <a:chExt cx="6951345" cy="10084435"/>
          </a:xfrm>
        </p:grpSpPr>
        <p:sp>
          <p:nvSpPr>
            <p:cNvPr id="4" name="object 4"/>
            <p:cNvSpPr/>
            <p:nvPr/>
          </p:nvSpPr>
          <p:spPr>
            <a:xfrm>
              <a:off x="344728" y="10162031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452" y="129235"/>
                  </a:moveTo>
                  <a:lnTo>
                    <a:pt x="58204" y="129235"/>
                  </a:lnTo>
                  <a:lnTo>
                    <a:pt x="58204" y="0"/>
                  </a:lnTo>
                  <a:lnTo>
                    <a:pt x="0" y="0"/>
                  </a:lnTo>
                  <a:lnTo>
                    <a:pt x="0" y="129235"/>
                  </a:lnTo>
                  <a:lnTo>
                    <a:pt x="0" y="187452"/>
                  </a:lnTo>
                  <a:lnTo>
                    <a:pt x="58204" y="187452"/>
                  </a:lnTo>
                  <a:lnTo>
                    <a:pt x="187452" y="187452"/>
                  </a:lnTo>
                  <a:lnTo>
                    <a:pt x="187452" y="129235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00" y="10162031"/>
              <a:ext cx="227965" cy="227329"/>
            </a:xfrm>
            <a:custGeom>
              <a:avLst/>
              <a:gdLst/>
              <a:ahLst/>
              <a:cxnLst/>
              <a:rect l="l" t="t" r="r" b="b"/>
              <a:pathLst>
                <a:path w="227965" h="227329">
                  <a:moveTo>
                    <a:pt x="137769" y="29578"/>
                  </a:moveTo>
                  <a:lnTo>
                    <a:pt x="8534" y="29578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9578"/>
                  </a:lnTo>
                  <a:lnTo>
                    <a:pt x="0" y="38404"/>
                  </a:lnTo>
                  <a:lnTo>
                    <a:pt x="8534" y="38404"/>
                  </a:lnTo>
                  <a:lnTo>
                    <a:pt x="137769" y="38404"/>
                  </a:lnTo>
                  <a:lnTo>
                    <a:pt x="137769" y="29578"/>
                  </a:lnTo>
                  <a:close/>
                </a:path>
                <a:path w="227965" h="227329">
                  <a:moveTo>
                    <a:pt x="227380" y="218541"/>
                  </a:moveTo>
                  <a:lnTo>
                    <a:pt x="187756" y="218541"/>
                  </a:lnTo>
                  <a:lnTo>
                    <a:pt x="187756" y="88087"/>
                  </a:lnTo>
                  <a:lnTo>
                    <a:pt x="187756" y="79260"/>
                  </a:lnTo>
                  <a:lnTo>
                    <a:pt x="178917" y="79248"/>
                  </a:lnTo>
                  <a:lnTo>
                    <a:pt x="147828" y="79260"/>
                  </a:lnTo>
                  <a:lnTo>
                    <a:pt x="147828" y="29565"/>
                  </a:lnTo>
                  <a:lnTo>
                    <a:pt x="139293" y="29565"/>
                  </a:lnTo>
                  <a:lnTo>
                    <a:pt x="139293" y="79260"/>
                  </a:lnTo>
                  <a:lnTo>
                    <a:pt x="8534" y="79260"/>
                  </a:lnTo>
                  <a:lnTo>
                    <a:pt x="0" y="79248"/>
                  </a:lnTo>
                  <a:lnTo>
                    <a:pt x="0" y="88087"/>
                  </a:lnTo>
                  <a:lnTo>
                    <a:pt x="0" y="218541"/>
                  </a:lnTo>
                  <a:lnTo>
                    <a:pt x="0" y="227076"/>
                  </a:lnTo>
                  <a:lnTo>
                    <a:pt x="8534" y="227076"/>
                  </a:lnTo>
                  <a:lnTo>
                    <a:pt x="137769" y="227076"/>
                  </a:lnTo>
                  <a:lnTo>
                    <a:pt x="137769" y="218541"/>
                  </a:lnTo>
                  <a:lnTo>
                    <a:pt x="8534" y="218541"/>
                  </a:lnTo>
                  <a:lnTo>
                    <a:pt x="8534" y="88087"/>
                  </a:lnTo>
                  <a:lnTo>
                    <a:pt x="139293" y="88087"/>
                  </a:lnTo>
                  <a:lnTo>
                    <a:pt x="139293" y="227076"/>
                  </a:lnTo>
                  <a:lnTo>
                    <a:pt x="147828" y="227076"/>
                  </a:lnTo>
                  <a:lnTo>
                    <a:pt x="147828" y="88087"/>
                  </a:lnTo>
                  <a:lnTo>
                    <a:pt x="178917" y="88087"/>
                  </a:lnTo>
                  <a:lnTo>
                    <a:pt x="178917" y="218541"/>
                  </a:lnTo>
                  <a:lnTo>
                    <a:pt x="178917" y="227076"/>
                  </a:lnTo>
                  <a:lnTo>
                    <a:pt x="187756" y="227076"/>
                  </a:lnTo>
                  <a:lnTo>
                    <a:pt x="227380" y="227076"/>
                  </a:lnTo>
                  <a:lnTo>
                    <a:pt x="227380" y="218541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3400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3400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504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504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97000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97000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2864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2864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60246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60246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91894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91894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923541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923541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155189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155189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38683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38683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618867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618867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850514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850514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082163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082163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313810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313810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54545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54545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777107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777107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008754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008754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240657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240657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472304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72304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703953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703953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935601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935601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16724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16724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398896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398896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630545" y="10162044"/>
              <a:ext cx="230504" cy="227329"/>
            </a:xfrm>
            <a:custGeom>
              <a:avLst/>
              <a:gdLst/>
              <a:ahLst/>
              <a:cxnLst/>
              <a:rect l="l" t="t" r="r" b="b"/>
              <a:pathLst>
                <a:path w="230504" h="227329">
                  <a:moveTo>
                    <a:pt x="230428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0428" y="227063"/>
                  </a:lnTo>
                  <a:lnTo>
                    <a:pt x="230428" y="187439"/>
                  </a:lnTo>
                  <a:close/>
                </a:path>
                <a:path w="230504" h="227329">
                  <a:moveTo>
                    <a:pt x="230428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0428" y="129222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630545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630545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862574" y="10162044"/>
              <a:ext cx="231775" cy="227329"/>
            </a:xfrm>
            <a:custGeom>
              <a:avLst/>
              <a:gdLst/>
              <a:ahLst/>
              <a:cxnLst/>
              <a:rect l="l" t="t" r="r" b="b"/>
              <a:pathLst>
                <a:path w="231775" h="227329">
                  <a:moveTo>
                    <a:pt x="231648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648" y="227063"/>
                  </a:lnTo>
                  <a:lnTo>
                    <a:pt x="231648" y="187439"/>
                  </a:lnTo>
                  <a:close/>
                </a:path>
                <a:path w="231775" h="227329">
                  <a:moveTo>
                    <a:pt x="231648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648" y="129222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862573" y="10291267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862573" y="10380573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095746" y="10162044"/>
              <a:ext cx="231775" cy="227329"/>
            </a:xfrm>
            <a:custGeom>
              <a:avLst/>
              <a:gdLst/>
              <a:ahLst/>
              <a:cxnLst/>
              <a:rect l="l" t="t" r="r" b="b"/>
              <a:pathLst>
                <a:path w="231775" h="227329">
                  <a:moveTo>
                    <a:pt x="231648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648" y="227063"/>
                  </a:lnTo>
                  <a:lnTo>
                    <a:pt x="231648" y="187439"/>
                  </a:lnTo>
                  <a:close/>
                </a:path>
                <a:path w="231775" h="227329">
                  <a:moveTo>
                    <a:pt x="231648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648" y="129222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095746" y="10291267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095746" y="10380573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328918" y="10162044"/>
              <a:ext cx="232410" cy="227329"/>
            </a:xfrm>
            <a:custGeom>
              <a:avLst/>
              <a:gdLst/>
              <a:ahLst/>
              <a:cxnLst/>
              <a:rect l="l" t="t" r="r" b="b"/>
              <a:pathLst>
                <a:path w="232409" h="227329">
                  <a:moveTo>
                    <a:pt x="231940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940" y="227063"/>
                  </a:lnTo>
                  <a:lnTo>
                    <a:pt x="231940" y="187439"/>
                  </a:lnTo>
                  <a:close/>
                </a:path>
                <a:path w="232409" h="227329">
                  <a:moveTo>
                    <a:pt x="231940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940" y="129222"/>
                  </a:lnTo>
                  <a:lnTo>
                    <a:pt x="231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328917" y="10291267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328917" y="10380573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562090" y="10162044"/>
              <a:ext cx="232410" cy="227329"/>
            </a:xfrm>
            <a:custGeom>
              <a:avLst/>
              <a:gdLst/>
              <a:ahLst/>
              <a:cxnLst/>
              <a:rect l="l" t="t" r="r" b="b"/>
              <a:pathLst>
                <a:path w="232409" h="227329">
                  <a:moveTo>
                    <a:pt x="231952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952" y="227063"/>
                  </a:lnTo>
                  <a:lnTo>
                    <a:pt x="231952" y="187439"/>
                  </a:lnTo>
                  <a:close/>
                </a:path>
                <a:path w="232409" h="227329">
                  <a:moveTo>
                    <a:pt x="231952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952" y="129222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562090" y="10291267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562090" y="10380573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795262" y="10162044"/>
              <a:ext cx="232410" cy="227329"/>
            </a:xfrm>
            <a:custGeom>
              <a:avLst/>
              <a:gdLst/>
              <a:ahLst/>
              <a:cxnLst/>
              <a:rect l="l" t="t" r="r" b="b"/>
              <a:pathLst>
                <a:path w="232409" h="227329">
                  <a:moveTo>
                    <a:pt x="231952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952" y="227063"/>
                  </a:lnTo>
                  <a:lnTo>
                    <a:pt x="231952" y="187439"/>
                  </a:lnTo>
                  <a:close/>
                </a:path>
                <a:path w="232409" h="227329">
                  <a:moveTo>
                    <a:pt x="231952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952" y="129222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795261" y="10291267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795261" y="10380573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028433" y="10162031"/>
              <a:ext cx="227965" cy="227329"/>
            </a:xfrm>
            <a:custGeom>
              <a:avLst/>
              <a:gdLst/>
              <a:ahLst/>
              <a:cxnLst/>
              <a:rect l="l" t="t" r="r" b="b"/>
              <a:pathLst>
                <a:path w="227965" h="227329">
                  <a:moveTo>
                    <a:pt x="227380" y="0"/>
                  </a:moveTo>
                  <a:lnTo>
                    <a:pt x="0" y="0"/>
                  </a:lnTo>
                  <a:lnTo>
                    <a:pt x="0" y="227075"/>
                  </a:lnTo>
                  <a:lnTo>
                    <a:pt x="227380" y="227075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028434" y="10162031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756" y="129235"/>
                  </a:moveTo>
                  <a:lnTo>
                    <a:pt x="187680" y="0"/>
                  </a:lnTo>
                  <a:lnTo>
                    <a:pt x="129159" y="0"/>
                  </a:lnTo>
                  <a:lnTo>
                    <a:pt x="129159" y="129235"/>
                  </a:lnTo>
                  <a:lnTo>
                    <a:pt x="0" y="129235"/>
                  </a:lnTo>
                  <a:lnTo>
                    <a:pt x="0" y="187452"/>
                  </a:lnTo>
                  <a:lnTo>
                    <a:pt x="129159" y="187452"/>
                  </a:lnTo>
                  <a:lnTo>
                    <a:pt x="187680" y="187452"/>
                  </a:lnTo>
                  <a:lnTo>
                    <a:pt x="187756" y="129235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028434" y="10162031"/>
              <a:ext cx="227965" cy="227329"/>
            </a:xfrm>
            <a:custGeom>
              <a:avLst/>
              <a:gdLst/>
              <a:ahLst/>
              <a:cxnLst/>
              <a:rect l="l" t="t" r="r" b="b"/>
              <a:pathLst>
                <a:path w="227965" h="227329">
                  <a:moveTo>
                    <a:pt x="38404" y="218541"/>
                  </a:moveTo>
                  <a:lnTo>
                    <a:pt x="38379" y="89306"/>
                  </a:lnTo>
                  <a:lnTo>
                    <a:pt x="29845" y="89306"/>
                  </a:lnTo>
                  <a:lnTo>
                    <a:pt x="29845" y="218541"/>
                  </a:lnTo>
                  <a:lnTo>
                    <a:pt x="0" y="218541"/>
                  </a:lnTo>
                  <a:lnTo>
                    <a:pt x="0" y="227076"/>
                  </a:lnTo>
                  <a:lnTo>
                    <a:pt x="29845" y="227076"/>
                  </a:lnTo>
                  <a:lnTo>
                    <a:pt x="38379" y="227076"/>
                  </a:lnTo>
                  <a:lnTo>
                    <a:pt x="38404" y="218541"/>
                  </a:lnTo>
                  <a:close/>
                </a:path>
                <a:path w="227965" h="227329">
                  <a:moveTo>
                    <a:pt x="227355" y="0"/>
                  </a:moveTo>
                  <a:lnTo>
                    <a:pt x="218821" y="0"/>
                  </a:lnTo>
                  <a:lnTo>
                    <a:pt x="218821" y="39624"/>
                  </a:lnTo>
                  <a:lnTo>
                    <a:pt x="88036" y="39624"/>
                  </a:lnTo>
                  <a:lnTo>
                    <a:pt x="79502" y="39624"/>
                  </a:lnTo>
                  <a:lnTo>
                    <a:pt x="79502" y="48158"/>
                  </a:lnTo>
                  <a:lnTo>
                    <a:pt x="79502" y="79260"/>
                  </a:lnTo>
                  <a:lnTo>
                    <a:pt x="29845" y="79260"/>
                  </a:lnTo>
                  <a:lnTo>
                    <a:pt x="29845" y="88087"/>
                  </a:lnTo>
                  <a:lnTo>
                    <a:pt x="79502" y="88087"/>
                  </a:lnTo>
                  <a:lnTo>
                    <a:pt x="79502" y="218541"/>
                  </a:lnTo>
                  <a:lnTo>
                    <a:pt x="79502" y="227076"/>
                  </a:lnTo>
                  <a:lnTo>
                    <a:pt x="88036" y="227076"/>
                  </a:lnTo>
                  <a:lnTo>
                    <a:pt x="218821" y="227076"/>
                  </a:lnTo>
                  <a:lnTo>
                    <a:pt x="227317" y="227076"/>
                  </a:lnTo>
                  <a:lnTo>
                    <a:pt x="227355" y="89306"/>
                  </a:lnTo>
                  <a:lnTo>
                    <a:pt x="218821" y="89306"/>
                  </a:lnTo>
                  <a:lnTo>
                    <a:pt x="218821" y="218541"/>
                  </a:lnTo>
                  <a:lnTo>
                    <a:pt x="88036" y="218541"/>
                  </a:lnTo>
                  <a:lnTo>
                    <a:pt x="88036" y="88087"/>
                  </a:lnTo>
                  <a:lnTo>
                    <a:pt x="227355" y="88087"/>
                  </a:lnTo>
                  <a:lnTo>
                    <a:pt x="227355" y="79260"/>
                  </a:lnTo>
                  <a:lnTo>
                    <a:pt x="88036" y="79260"/>
                  </a:lnTo>
                  <a:lnTo>
                    <a:pt x="88036" y="48158"/>
                  </a:lnTo>
                  <a:lnTo>
                    <a:pt x="218821" y="48158"/>
                  </a:lnTo>
                  <a:lnTo>
                    <a:pt x="227317" y="48158"/>
                  </a:lnTo>
                  <a:lnTo>
                    <a:pt x="22735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44728" y="34467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452" y="88"/>
                  </a:moveTo>
                  <a:lnTo>
                    <a:pt x="58204" y="88"/>
                  </a:lnTo>
                  <a:lnTo>
                    <a:pt x="0" y="0"/>
                  </a:lnTo>
                  <a:lnTo>
                    <a:pt x="0" y="58293"/>
                  </a:lnTo>
                  <a:lnTo>
                    <a:pt x="0" y="187452"/>
                  </a:lnTo>
                  <a:lnTo>
                    <a:pt x="58204" y="187452"/>
                  </a:lnTo>
                  <a:lnTo>
                    <a:pt x="58204" y="58293"/>
                  </a:lnTo>
                  <a:lnTo>
                    <a:pt x="187452" y="58293"/>
                  </a:lnTo>
                  <a:lnTo>
                    <a:pt x="187452" y="88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04800" y="304773"/>
              <a:ext cx="227965" cy="227965"/>
            </a:xfrm>
            <a:custGeom>
              <a:avLst/>
              <a:gdLst/>
              <a:ahLst/>
              <a:cxnLst/>
              <a:rect l="l" t="t" r="r" b="b"/>
              <a:pathLst>
                <a:path w="227965" h="227965">
                  <a:moveTo>
                    <a:pt x="197510" y="139319"/>
                  </a:moveTo>
                  <a:lnTo>
                    <a:pt x="147828" y="139319"/>
                  </a:lnTo>
                  <a:lnTo>
                    <a:pt x="147828" y="8534"/>
                  </a:lnTo>
                  <a:lnTo>
                    <a:pt x="147828" y="25"/>
                  </a:lnTo>
                  <a:lnTo>
                    <a:pt x="0" y="0"/>
                  </a:lnTo>
                  <a:lnTo>
                    <a:pt x="0" y="8534"/>
                  </a:lnTo>
                  <a:lnTo>
                    <a:pt x="0" y="137820"/>
                  </a:lnTo>
                  <a:lnTo>
                    <a:pt x="8534" y="137820"/>
                  </a:lnTo>
                  <a:lnTo>
                    <a:pt x="8534" y="8534"/>
                  </a:lnTo>
                  <a:lnTo>
                    <a:pt x="139293" y="8534"/>
                  </a:lnTo>
                  <a:lnTo>
                    <a:pt x="139293" y="139319"/>
                  </a:lnTo>
                  <a:lnTo>
                    <a:pt x="0" y="139319"/>
                  </a:lnTo>
                  <a:lnTo>
                    <a:pt x="0" y="147853"/>
                  </a:lnTo>
                  <a:lnTo>
                    <a:pt x="139293" y="147853"/>
                  </a:lnTo>
                  <a:lnTo>
                    <a:pt x="139293" y="178943"/>
                  </a:lnTo>
                  <a:lnTo>
                    <a:pt x="8534" y="178943"/>
                  </a:lnTo>
                  <a:lnTo>
                    <a:pt x="0" y="178892"/>
                  </a:lnTo>
                  <a:lnTo>
                    <a:pt x="0" y="187477"/>
                  </a:lnTo>
                  <a:lnTo>
                    <a:pt x="0" y="227355"/>
                  </a:lnTo>
                  <a:lnTo>
                    <a:pt x="8534" y="227355"/>
                  </a:lnTo>
                  <a:lnTo>
                    <a:pt x="8534" y="187477"/>
                  </a:lnTo>
                  <a:lnTo>
                    <a:pt x="139293" y="187477"/>
                  </a:lnTo>
                  <a:lnTo>
                    <a:pt x="147828" y="187477"/>
                  </a:lnTo>
                  <a:lnTo>
                    <a:pt x="147828" y="178943"/>
                  </a:lnTo>
                  <a:lnTo>
                    <a:pt x="147828" y="147853"/>
                  </a:lnTo>
                  <a:lnTo>
                    <a:pt x="197510" y="147853"/>
                  </a:lnTo>
                  <a:lnTo>
                    <a:pt x="197510" y="139319"/>
                  </a:lnTo>
                  <a:close/>
                </a:path>
                <a:path w="227965" h="227965">
                  <a:moveTo>
                    <a:pt x="227380" y="0"/>
                  </a:moveTo>
                  <a:lnTo>
                    <a:pt x="188976" y="0"/>
                  </a:lnTo>
                  <a:lnTo>
                    <a:pt x="188976" y="8534"/>
                  </a:lnTo>
                  <a:lnTo>
                    <a:pt x="188976" y="137820"/>
                  </a:lnTo>
                  <a:lnTo>
                    <a:pt x="197510" y="137820"/>
                  </a:lnTo>
                  <a:lnTo>
                    <a:pt x="197510" y="8534"/>
                  </a:lnTo>
                  <a:lnTo>
                    <a:pt x="227380" y="8534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334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334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650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650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970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970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2286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2286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46024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46024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69189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69189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92354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92354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15518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15518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38683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38683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61886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61886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85051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85051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082163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082163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31381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31381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54545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54545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77710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77710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00875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00875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24065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24065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47230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47230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703953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703953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93560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93560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1672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1672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39889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39889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630545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630545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862573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862573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095746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095746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328917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328917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562090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562090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795261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795261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7028434" y="34467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756" y="88"/>
                  </a:moveTo>
                  <a:lnTo>
                    <a:pt x="129159" y="0"/>
                  </a:lnTo>
                  <a:lnTo>
                    <a:pt x="0" y="88"/>
                  </a:lnTo>
                  <a:lnTo>
                    <a:pt x="0" y="58293"/>
                  </a:lnTo>
                  <a:lnTo>
                    <a:pt x="129159" y="58293"/>
                  </a:lnTo>
                  <a:lnTo>
                    <a:pt x="129159" y="187452"/>
                  </a:lnTo>
                  <a:lnTo>
                    <a:pt x="187680" y="187452"/>
                  </a:lnTo>
                  <a:lnTo>
                    <a:pt x="187680" y="58293"/>
                  </a:lnTo>
                  <a:lnTo>
                    <a:pt x="187756" y="88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7028434" y="304773"/>
              <a:ext cx="227965" cy="227965"/>
            </a:xfrm>
            <a:custGeom>
              <a:avLst/>
              <a:gdLst/>
              <a:ahLst/>
              <a:cxnLst/>
              <a:rect l="l" t="t" r="r" b="b"/>
              <a:pathLst>
                <a:path w="227965" h="227965">
                  <a:moveTo>
                    <a:pt x="227355" y="188950"/>
                  </a:moveTo>
                  <a:lnTo>
                    <a:pt x="218821" y="188950"/>
                  </a:lnTo>
                  <a:lnTo>
                    <a:pt x="89535" y="188976"/>
                  </a:lnTo>
                  <a:lnTo>
                    <a:pt x="89535" y="197510"/>
                  </a:lnTo>
                  <a:lnTo>
                    <a:pt x="218821" y="197510"/>
                  </a:lnTo>
                  <a:lnTo>
                    <a:pt x="218821" y="227355"/>
                  </a:lnTo>
                  <a:lnTo>
                    <a:pt x="227355" y="227355"/>
                  </a:lnTo>
                  <a:lnTo>
                    <a:pt x="227355" y="188950"/>
                  </a:lnTo>
                  <a:close/>
                </a:path>
                <a:path w="227965" h="227965">
                  <a:moveTo>
                    <a:pt x="227355" y="25"/>
                  </a:moveTo>
                  <a:lnTo>
                    <a:pt x="89535" y="0"/>
                  </a:lnTo>
                  <a:lnTo>
                    <a:pt x="89535" y="8534"/>
                  </a:lnTo>
                  <a:lnTo>
                    <a:pt x="218821" y="8534"/>
                  </a:lnTo>
                  <a:lnTo>
                    <a:pt x="218821" y="139319"/>
                  </a:lnTo>
                  <a:lnTo>
                    <a:pt x="88036" y="139319"/>
                  </a:lnTo>
                  <a:lnTo>
                    <a:pt x="88036" y="0"/>
                  </a:lnTo>
                  <a:lnTo>
                    <a:pt x="79502" y="0"/>
                  </a:lnTo>
                  <a:lnTo>
                    <a:pt x="79502" y="139319"/>
                  </a:lnTo>
                  <a:lnTo>
                    <a:pt x="48412" y="139319"/>
                  </a:lnTo>
                  <a:lnTo>
                    <a:pt x="48412" y="8534"/>
                  </a:lnTo>
                  <a:lnTo>
                    <a:pt x="48463" y="0"/>
                  </a:lnTo>
                  <a:lnTo>
                    <a:pt x="0" y="0"/>
                  </a:lnTo>
                  <a:lnTo>
                    <a:pt x="0" y="8534"/>
                  </a:lnTo>
                  <a:lnTo>
                    <a:pt x="39878" y="8534"/>
                  </a:lnTo>
                  <a:lnTo>
                    <a:pt x="39878" y="139319"/>
                  </a:lnTo>
                  <a:lnTo>
                    <a:pt x="39878" y="147853"/>
                  </a:lnTo>
                  <a:lnTo>
                    <a:pt x="48412" y="147853"/>
                  </a:lnTo>
                  <a:lnTo>
                    <a:pt x="79502" y="147853"/>
                  </a:lnTo>
                  <a:lnTo>
                    <a:pt x="79502" y="197510"/>
                  </a:lnTo>
                  <a:lnTo>
                    <a:pt x="88036" y="197510"/>
                  </a:lnTo>
                  <a:lnTo>
                    <a:pt x="88036" y="147853"/>
                  </a:lnTo>
                  <a:lnTo>
                    <a:pt x="218821" y="147853"/>
                  </a:lnTo>
                  <a:lnTo>
                    <a:pt x="227317" y="147853"/>
                  </a:lnTo>
                  <a:lnTo>
                    <a:pt x="227355" y="25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7157593" y="533348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7247255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7157593" y="76804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7247255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7157593" y="1002740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7247255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7157593" y="123774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7247255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7157593" y="147243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7247255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157593" y="1707133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7247255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157593" y="1941905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247255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157593" y="217660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247255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157593" y="241129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247255" y="241129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157593" y="264599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247255" y="264599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157593" y="2880689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247255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157593" y="3115385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247255" y="311538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157593" y="3350386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247255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157593" y="3585082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247255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157593" y="3819778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247255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157593" y="405447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521" y="233171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247255" y="40544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157593" y="4289119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7247255" y="428911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7157593" y="4523816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7247255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7157593" y="475851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7247255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157593" y="499320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247255" y="499320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157593" y="522790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247255" y="5227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157593" y="5462599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247255" y="546259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157593" y="5697600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247255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157593" y="5932296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247255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157593" y="6166992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7247255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157593" y="640176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7247255" y="640176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7157593" y="663646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247255" y="663646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157593" y="687115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247255" y="687115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7157593" y="7105852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7247255" y="710585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7157593" y="7340548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7247255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7157593" y="7575245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7247255" y="7575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157593" y="7810245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521" y="233171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7247255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7157593" y="804494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521" y="233171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7247255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7157593" y="827963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7247255" y="82796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7157593" y="8514333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7247255" y="85143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7028434" y="8748979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79">
                  <a:moveTo>
                    <a:pt x="129159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129159" y="233476"/>
                  </a:lnTo>
                  <a:lnTo>
                    <a:pt x="129159" y="0"/>
                  </a:lnTo>
                  <a:close/>
                </a:path>
                <a:path w="227965" h="233679">
                  <a:moveTo>
                    <a:pt x="227380" y="0"/>
                  </a:moveTo>
                  <a:lnTo>
                    <a:pt x="187680" y="0"/>
                  </a:lnTo>
                  <a:lnTo>
                    <a:pt x="187680" y="233476"/>
                  </a:lnTo>
                  <a:lnTo>
                    <a:pt x="227380" y="233476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7157593" y="8748979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7247255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028434" y="8983674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79">
                  <a:moveTo>
                    <a:pt x="129159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129159" y="233476"/>
                  </a:lnTo>
                  <a:lnTo>
                    <a:pt x="129159" y="0"/>
                  </a:lnTo>
                  <a:close/>
                </a:path>
                <a:path w="227965" h="233679">
                  <a:moveTo>
                    <a:pt x="227380" y="0"/>
                  </a:moveTo>
                  <a:lnTo>
                    <a:pt x="187680" y="0"/>
                  </a:lnTo>
                  <a:lnTo>
                    <a:pt x="187680" y="233476"/>
                  </a:lnTo>
                  <a:lnTo>
                    <a:pt x="227380" y="233476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7157593" y="898367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7247255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7028434" y="9218370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79">
                  <a:moveTo>
                    <a:pt x="129159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129159" y="233476"/>
                  </a:lnTo>
                  <a:lnTo>
                    <a:pt x="129159" y="0"/>
                  </a:lnTo>
                  <a:close/>
                </a:path>
                <a:path w="227965" h="233679">
                  <a:moveTo>
                    <a:pt x="227380" y="0"/>
                  </a:moveTo>
                  <a:lnTo>
                    <a:pt x="187680" y="0"/>
                  </a:lnTo>
                  <a:lnTo>
                    <a:pt x="187680" y="233476"/>
                  </a:lnTo>
                  <a:lnTo>
                    <a:pt x="227380" y="233476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7157593" y="9218370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7247255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7028434" y="9453067"/>
              <a:ext cx="227965" cy="235585"/>
            </a:xfrm>
            <a:custGeom>
              <a:avLst/>
              <a:gdLst/>
              <a:ahLst/>
              <a:cxnLst/>
              <a:rect l="l" t="t" r="r" b="b"/>
              <a:pathLst>
                <a:path w="227965" h="235584">
                  <a:moveTo>
                    <a:pt x="129159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129159" y="235000"/>
                  </a:lnTo>
                  <a:lnTo>
                    <a:pt x="129159" y="0"/>
                  </a:lnTo>
                  <a:close/>
                </a:path>
                <a:path w="227965" h="235584">
                  <a:moveTo>
                    <a:pt x="227380" y="0"/>
                  </a:moveTo>
                  <a:lnTo>
                    <a:pt x="187680" y="0"/>
                  </a:lnTo>
                  <a:lnTo>
                    <a:pt x="187680" y="235000"/>
                  </a:lnTo>
                  <a:lnTo>
                    <a:pt x="227380" y="235000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7157593" y="9453067"/>
              <a:ext cx="59055" cy="235585"/>
            </a:xfrm>
            <a:custGeom>
              <a:avLst/>
              <a:gdLst/>
              <a:ahLst/>
              <a:cxnLst/>
              <a:rect l="l" t="t" r="r" b="b"/>
              <a:pathLst>
                <a:path w="59054" h="235584">
                  <a:moveTo>
                    <a:pt x="58521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521" y="235000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7247255" y="9453067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7028434" y="9689286"/>
              <a:ext cx="227965" cy="235585"/>
            </a:xfrm>
            <a:custGeom>
              <a:avLst/>
              <a:gdLst/>
              <a:ahLst/>
              <a:cxnLst/>
              <a:rect l="l" t="t" r="r" b="b"/>
              <a:pathLst>
                <a:path w="227965" h="235584">
                  <a:moveTo>
                    <a:pt x="129159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129159" y="235000"/>
                  </a:lnTo>
                  <a:lnTo>
                    <a:pt x="129159" y="0"/>
                  </a:lnTo>
                  <a:close/>
                </a:path>
                <a:path w="227965" h="235584">
                  <a:moveTo>
                    <a:pt x="227380" y="0"/>
                  </a:moveTo>
                  <a:lnTo>
                    <a:pt x="187680" y="0"/>
                  </a:lnTo>
                  <a:lnTo>
                    <a:pt x="187680" y="235000"/>
                  </a:lnTo>
                  <a:lnTo>
                    <a:pt x="227380" y="235000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7157593" y="9689286"/>
              <a:ext cx="59055" cy="235585"/>
            </a:xfrm>
            <a:custGeom>
              <a:avLst/>
              <a:gdLst/>
              <a:ahLst/>
              <a:cxnLst/>
              <a:rect l="l" t="t" r="r" b="b"/>
              <a:pathLst>
                <a:path w="59054" h="235584">
                  <a:moveTo>
                    <a:pt x="58521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521" y="235000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7247255" y="9689286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7028434" y="9925507"/>
              <a:ext cx="227965" cy="235585"/>
            </a:xfrm>
            <a:custGeom>
              <a:avLst/>
              <a:gdLst/>
              <a:ahLst/>
              <a:cxnLst/>
              <a:rect l="l" t="t" r="r" b="b"/>
              <a:pathLst>
                <a:path w="227965" h="235584">
                  <a:moveTo>
                    <a:pt x="129159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129159" y="235000"/>
                  </a:lnTo>
                  <a:lnTo>
                    <a:pt x="129159" y="0"/>
                  </a:lnTo>
                  <a:close/>
                </a:path>
                <a:path w="227965" h="235584">
                  <a:moveTo>
                    <a:pt x="227380" y="0"/>
                  </a:moveTo>
                  <a:lnTo>
                    <a:pt x="187680" y="0"/>
                  </a:lnTo>
                  <a:lnTo>
                    <a:pt x="187680" y="235000"/>
                  </a:lnTo>
                  <a:lnTo>
                    <a:pt x="227380" y="235000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7157593" y="9925507"/>
              <a:ext cx="59055" cy="235585"/>
            </a:xfrm>
            <a:custGeom>
              <a:avLst/>
              <a:gdLst/>
              <a:ahLst/>
              <a:cxnLst/>
              <a:rect l="l" t="t" r="r" b="b"/>
              <a:pathLst>
                <a:path w="59054" h="235584">
                  <a:moveTo>
                    <a:pt x="58521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521" y="235000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7247255" y="9925507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344728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304800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344728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304800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344728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304800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344728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304800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344728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304800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344728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304800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344728" y="194190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304800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344728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304800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344728" y="241129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304800" y="241129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344728" y="264599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304800" y="264599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344728" y="288068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304800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344728" y="311538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304800" y="311538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344728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304800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344728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304800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344728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304800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344728" y="40544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216" y="23317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304800" y="40544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344728" y="428911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304800" y="428911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344728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304800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344728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304800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344728" y="499320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304800" y="499320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344728" y="5227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304800" y="5227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344728" y="546259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304800" y="546259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44728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304800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44728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304800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44728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304800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344728" y="640176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304800" y="640176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344728" y="663646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04800" y="663646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344728" y="687115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304800" y="687115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344728" y="710585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304800" y="710585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344728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304800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344728" y="7575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304800" y="7575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344728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216" y="23317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304800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344728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216" y="23317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304800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344728" y="82796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304800" y="82796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344728" y="85143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304800" y="85143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344728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304800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344728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304800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344728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304800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344728" y="9453067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304800" y="9453067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344728" y="9689286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304800" y="9689286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344728" y="9925507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304800" y="9925507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1" name="object 30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0"/>
              </a:spcBef>
            </a:pPr>
            <a:r>
              <a:rPr spc="-35" dirty="0"/>
              <a:t>14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85770" y="535440"/>
            <a:ext cx="2757170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Behaviour</a:t>
            </a:r>
            <a:r>
              <a:rPr sz="1450" b="1" i="1" spc="-3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450" b="1" i="1" spc="-25" dirty="0">
                <a:solidFill>
                  <a:srgbClr val="365F91"/>
                </a:solidFill>
                <a:latin typeface="Comic Sans MS"/>
                <a:cs typeface="Comic Sans MS"/>
              </a:rPr>
              <a:t>in</a:t>
            </a:r>
            <a:r>
              <a:rPr sz="1450" b="1" i="1" spc="-4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450" b="1" i="1" spc="-25" dirty="0">
                <a:solidFill>
                  <a:srgbClr val="365F91"/>
                </a:solidFill>
                <a:latin typeface="Comic Sans MS"/>
                <a:cs typeface="Comic Sans MS"/>
              </a:rPr>
              <a:t>case</a:t>
            </a:r>
            <a:r>
              <a:rPr sz="1450" b="1" i="1" spc="-5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450" b="1" i="1" spc="-25" dirty="0">
                <a:solidFill>
                  <a:srgbClr val="365F91"/>
                </a:solidFill>
                <a:latin typeface="Comic Sans MS"/>
                <a:cs typeface="Comic Sans MS"/>
              </a:rPr>
              <a:t>of</a:t>
            </a:r>
            <a:r>
              <a:rPr sz="1450" b="1" i="1" spc="-4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450" b="1" i="1" spc="-35" dirty="0">
                <a:solidFill>
                  <a:srgbClr val="365F91"/>
                </a:solidFill>
                <a:latin typeface="Comic Sans MS"/>
                <a:cs typeface="Comic Sans MS"/>
              </a:rPr>
              <a:t>emergency</a:t>
            </a:r>
            <a:endParaRPr sz="145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01695" y="2420882"/>
            <a:ext cx="925830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b="1" i="1" spc="-35" dirty="0">
                <a:solidFill>
                  <a:srgbClr val="365F91"/>
                </a:solidFill>
                <a:latin typeface="Comic Sans MS"/>
                <a:cs typeface="Comic Sans MS"/>
              </a:rPr>
              <a:t>Keep</a:t>
            </a:r>
            <a:r>
              <a:rPr sz="1450" b="1" i="1" spc="-8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450" b="1" i="1" spc="-25" dirty="0">
                <a:solidFill>
                  <a:srgbClr val="365F91"/>
                </a:solidFill>
                <a:latin typeface="Comic Sans MS"/>
                <a:cs typeface="Comic Sans MS"/>
              </a:rPr>
              <a:t>calm!</a:t>
            </a:r>
            <a:endParaRPr sz="145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9780" y="2878706"/>
            <a:ext cx="3500120" cy="449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11200"/>
              </a:lnSpc>
              <a:spcBef>
                <a:spcPts val="95"/>
              </a:spcBef>
              <a:buClr>
                <a:srgbClr val="365F91"/>
              </a:buClr>
              <a:buSzPct val="96000"/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sz="1250" i="1" spc="-30" dirty="0">
                <a:latin typeface="Comic Sans MS"/>
                <a:cs typeface="Comic Sans MS"/>
              </a:rPr>
              <a:t>In</a:t>
            </a:r>
            <a:r>
              <a:rPr sz="1250" i="1" spc="31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case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of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emergencies,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calmly</a:t>
            </a:r>
            <a:r>
              <a:rPr sz="1250" i="1" spc="-25" dirty="0">
                <a:latin typeface="Comic Sans MS"/>
                <a:cs typeface="Comic Sans MS"/>
              </a:rPr>
              <a:t> leave  the </a:t>
            </a:r>
            <a:r>
              <a:rPr sz="1250" i="1" spc="-36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room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following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evacuation</a:t>
            </a:r>
            <a:r>
              <a:rPr sz="1250" i="1" spc="-25" dirty="0">
                <a:latin typeface="Comic Sans MS"/>
                <a:cs typeface="Comic Sans MS"/>
              </a:rPr>
              <a:t> route.</a:t>
            </a:r>
            <a:endParaRPr sz="125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9780" y="4465571"/>
            <a:ext cx="35013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12000"/>
              </a:lnSpc>
              <a:spcBef>
                <a:spcPts val="95"/>
              </a:spcBef>
              <a:buClr>
                <a:srgbClr val="365F91"/>
              </a:buClr>
              <a:buSzPct val="96000"/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sz="1250" i="1" spc="-35" dirty="0">
                <a:latin typeface="Comic Sans MS"/>
                <a:cs typeface="Comic Sans MS"/>
              </a:rPr>
              <a:t>Do</a:t>
            </a:r>
            <a:r>
              <a:rPr sz="1250" i="1" spc="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not</a:t>
            </a:r>
            <a:r>
              <a:rPr sz="1250" i="1" spc="1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take</a:t>
            </a:r>
            <a:r>
              <a:rPr sz="1250" i="1" spc="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with</a:t>
            </a:r>
            <a:r>
              <a:rPr sz="1250" i="1" spc="1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you</a:t>
            </a:r>
            <a:r>
              <a:rPr sz="1250" i="1" spc="3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umbrellas,</a:t>
            </a:r>
            <a:r>
              <a:rPr sz="1250" i="1" spc="1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luggage, </a:t>
            </a:r>
            <a:r>
              <a:rPr sz="1250" i="1" spc="-36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large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and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heavy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packages.</a:t>
            </a:r>
            <a:endParaRPr sz="125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9780" y="5069075"/>
            <a:ext cx="3500754" cy="6629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5600" marR="5080" indent="-343535" algn="just">
              <a:lnSpc>
                <a:spcPct val="111700"/>
              </a:lnSpc>
              <a:spcBef>
                <a:spcPts val="90"/>
              </a:spcBef>
              <a:buClr>
                <a:srgbClr val="365F91"/>
              </a:buClr>
              <a:buSzPct val="96000"/>
              <a:buFont typeface="Wingdings"/>
              <a:buChar char=""/>
              <a:tabLst>
                <a:tab pos="356235" algn="l"/>
              </a:tabLst>
            </a:pPr>
            <a:r>
              <a:rPr sz="1250" i="1" spc="-30" dirty="0">
                <a:latin typeface="Comic Sans MS"/>
                <a:cs typeface="Comic Sans MS"/>
              </a:rPr>
              <a:t>You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must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behave</a:t>
            </a:r>
            <a:r>
              <a:rPr sz="1250" i="1" spc="-25" dirty="0">
                <a:latin typeface="Comic Sans MS"/>
                <a:cs typeface="Comic Sans MS"/>
              </a:rPr>
              <a:t> in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such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way</a:t>
            </a:r>
            <a:r>
              <a:rPr sz="1250" i="1" spc="-25" dirty="0">
                <a:latin typeface="Comic Sans MS"/>
                <a:cs typeface="Comic Sans MS"/>
              </a:rPr>
              <a:t> as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not</a:t>
            </a:r>
            <a:r>
              <a:rPr sz="1250" i="1" spc="-25" dirty="0">
                <a:latin typeface="Comic Sans MS"/>
                <a:cs typeface="Comic Sans MS"/>
              </a:rPr>
              <a:t> to 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create </a:t>
            </a:r>
            <a:r>
              <a:rPr sz="1250" i="1" spc="-30" dirty="0">
                <a:latin typeface="Comic Sans MS"/>
                <a:cs typeface="Comic Sans MS"/>
              </a:rPr>
              <a:t>alarm </a:t>
            </a:r>
            <a:r>
              <a:rPr sz="1250" i="1" spc="-35" dirty="0">
                <a:latin typeface="Comic Sans MS"/>
                <a:cs typeface="Comic Sans MS"/>
              </a:rPr>
              <a:t>and </a:t>
            </a:r>
            <a:r>
              <a:rPr sz="1250" i="1" spc="-30" dirty="0">
                <a:latin typeface="Comic Sans MS"/>
                <a:cs typeface="Comic Sans MS"/>
              </a:rPr>
              <a:t>panic attacks </a:t>
            </a:r>
            <a:r>
              <a:rPr sz="1250" i="1" spc="-25" dirty="0">
                <a:latin typeface="Comic Sans MS"/>
                <a:cs typeface="Comic Sans MS"/>
              </a:rPr>
              <a:t>in </a:t>
            </a:r>
            <a:r>
              <a:rPr sz="1250" i="1" spc="-30" dirty="0">
                <a:latin typeface="Comic Sans MS"/>
                <a:cs typeface="Comic Sans MS"/>
              </a:rPr>
              <a:t>the </a:t>
            </a:r>
            <a:r>
              <a:rPr sz="1250" i="1" spc="-25" dirty="0">
                <a:latin typeface="Comic Sans MS"/>
                <a:cs typeface="Comic Sans MS"/>
              </a:rPr>
              <a:t>halls 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and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especially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on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stairs.</a:t>
            </a:r>
            <a:endParaRPr sz="125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9780" y="5910577"/>
            <a:ext cx="3499485" cy="449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11200"/>
              </a:lnSpc>
              <a:spcBef>
                <a:spcPts val="95"/>
              </a:spcBef>
              <a:buClr>
                <a:srgbClr val="365F91"/>
              </a:buClr>
              <a:buSzPct val="96000"/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sz="1250" i="1" spc="-30" dirty="0">
                <a:latin typeface="Comic Sans MS"/>
                <a:cs typeface="Comic Sans MS"/>
              </a:rPr>
              <a:t>Walk</a:t>
            </a:r>
            <a:r>
              <a:rPr sz="1250" i="1" spc="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calmly</a:t>
            </a:r>
            <a:r>
              <a:rPr sz="1250" i="1" spc="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towards</a:t>
            </a:r>
            <a:r>
              <a:rPr sz="1250" i="1" spc="1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emergency</a:t>
            </a:r>
            <a:r>
              <a:rPr sz="1250" i="1" spc="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exit </a:t>
            </a:r>
            <a:r>
              <a:rPr sz="1250" i="1" spc="-36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accompanied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by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person </a:t>
            </a:r>
            <a:r>
              <a:rPr sz="1250" i="1" spc="-30" dirty="0">
                <a:latin typeface="Comic Sans MS"/>
                <a:cs typeface="Comic Sans MS"/>
              </a:rPr>
              <a:t>appointed.</a:t>
            </a:r>
            <a:endParaRPr sz="125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9748" y="7844914"/>
            <a:ext cx="3140075" cy="10026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28299"/>
              </a:lnSpc>
              <a:spcBef>
                <a:spcPts val="90"/>
              </a:spcBef>
            </a:pP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acoustic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alarm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signals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and</a:t>
            </a:r>
            <a:r>
              <a:rPr sz="1250" i="1" spc="-3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the </a:t>
            </a:r>
            <a:r>
              <a:rPr sz="1250" i="1" spc="-30" dirty="0">
                <a:latin typeface="Comic Sans MS"/>
                <a:cs typeface="Comic Sans MS"/>
              </a:rPr>
              <a:t> corresponding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markings.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Do</a:t>
            </a:r>
            <a:r>
              <a:rPr sz="1250" i="1" spc="-30" dirty="0">
                <a:latin typeface="Comic Sans MS"/>
                <a:cs typeface="Comic Sans MS"/>
              </a:rPr>
              <a:t> not</a:t>
            </a:r>
            <a:r>
              <a:rPr sz="1250" i="1" spc="-25" dirty="0">
                <a:latin typeface="Comic Sans MS"/>
                <a:cs typeface="Comic Sans MS"/>
              </a:rPr>
              <a:t> take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any </a:t>
            </a:r>
            <a:r>
              <a:rPr sz="1250" i="1" spc="-25" dirty="0">
                <a:latin typeface="Comic Sans MS"/>
                <a:cs typeface="Comic Sans MS"/>
              </a:rPr>
              <a:t> initiative </a:t>
            </a:r>
            <a:r>
              <a:rPr sz="1250" i="1" spc="-30" dirty="0">
                <a:latin typeface="Comic Sans MS"/>
                <a:cs typeface="Comic Sans MS"/>
              </a:rPr>
              <a:t>on your own. You </a:t>
            </a:r>
            <a:r>
              <a:rPr sz="1250" i="1" spc="-25" dirty="0">
                <a:latin typeface="Comic Sans MS"/>
                <a:cs typeface="Comic Sans MS"/>
              </a:rPr>
              <a:t>risk </a:t>
            </a:r>
            <a:r>
              <a:rPr sz="1250" i="1" spc="-30" dirty="0">
                <a:latin typeface="Comic Sans MS"/>
                <a:cs typeface="Comic Sans MS"/>
              </a:rPr>
              <a:t>unnecessary 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exposure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to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hazards.</a:t>
            </a:r>
            <a:endParaRPr sz="125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9780" y="9055020"/>
            <a:ext cx="3500120" cy="664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 algn="just">
              <a:lnSpc>
                <a:spcPct val="111600"/>
              </a:lnSpc>
              <a:spcBef>
                <a:spcPts val="100"/>
              </a:spcBef>
              <a:buClr>
                <a:srgbClr val="365F91"/>
              </a:buClr>
              <a:buSzPct val="96000"/>
              <a:buFont typeface="Wingdings"/>
              <a:buChar char=""/>
              <a:tabLst>
                <a:tab pos="356235" algn="l"/>
              </a:tabLst>
            </a:pPr>
            <a:r>
              <a:rPr sz="1250" i="1" spc="-30" dirty="0">
                <a:latin typeface="Comic Sans MS"/>
                <a:cs typeface="Comic Sans MS"/>
              </a:rPr>
              <a:t>If </a:t>
            </a:r>
            <a:r>
              <a:rPr sz="1250" i="1" spc="-35" dirty="0">
                <a:latin typeface="Comic Sans MS"/>
                <a:cs typeface="Comic Sans MS"/>
              </a:rPr>
              <a:t>smoke</a:t>
            </a:r>
            <a:r>
              <a:rPr sz="1250" i="1" spc="30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goes </a:t>
            </a:r>
            <a:r>
              <a:rPr sz="1250" i="1" spc="-25" dirty="0">
                <a:latin typeface="Comic Sans MS"/>
                <a:cs typeface="Comic Sans MS"/>
              </a:rPr>
              <a:t>inside, in </a:t>
            </a:r>
            <a:r>
              <a:rPr sz="1250" i="1" spc="-30" dirty="0">
                <a:latin typeface="Comic Sans MS"/>
                <a:cs typeface="Comic Sans MS"/>
              </a:rPr>
              <a:t>order to protect 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5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airway,</a:t>
            </a:r>
            <a:r>
              <a:rPr sz="1250" i="1" spc="5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cover</a:t>
            </a:r>
            <a:r>
              <a:rPr sz="1250" i="1" spc="6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your</a:t>
            </a:r>
            <a:r>
              <a:rPr sz="1250" i="1" spc="6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nose</a:t>
            </a:r>
            <a:r>
              <a:rPr sz="1250" i="1" spc="5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and</a:t>
            </a:r>
            <a:r>
              <a:rPr sz="1250" i="1" spc="5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mouth</a:t>
            </a:r>
            <a:r>
              <a:rPr sz="1250" i="1" spc="4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with </a:t>
            </a:r>
            <a:r>
              <a:rPr sz="1250" i="1" spc="-36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wet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handkerchief.</a:t>
            </a:r>
            <a:endParaRPr sz="125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81880" y="2650106"/>
            <a:ext cx="2566670" cy="661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1940" marR="5080" indent="-269875" algn="just">
              <a:lnSpc>
                <a:spcPct val="111200"/>
              </a:lnSpc>
              <a:spcBef>
                <a:spcPts val="95"/>
              </a:spcBef>
              <a:buClr>
                <a:srgbClr val="365F91"/>
              </a:buClr>
              <a:buSzPct val="96000"/>
              <a:buFont typeface="Wingdings"/>
              <a:buChar char=""/>
              <a:tabLst>
                <a:tab pos="282575" algn="l"/>
              </a:tabLst>
            </a:pPr>
            <a:r>
              <a:rPr sz="1250" i="1" spc="-30" dirty="0">
                <a:latin typeface="Comic Sans MS"/>
                <a:cs typeface="Comic Sans MS"/>
              </a:rPr>
              <a:t>If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needed,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use</a:t>
            </a:r>
            <a:r>
              <a:rPr sz="1250" i="1" spc="3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first </a:t>
            </a:r>
            <a:r>
              <a:rPr sz="1250" i="1" spc="-25" dirty="0">
                <a:latin typeface="Comic Sans MS"/>
                <a:cs typeface="Comic Sans MS"/>
              </a:rPr>
              <a:t> intervention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means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located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in 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building.</a:t>
            </a:r>
            <a:endParaRPr sz="125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92548" y="4553216"/>
            <a:ext cx="2405380" cy="2184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271780" indent="-259079">
              <a:lnSpc>
                <a:spcPct val="100000"/>
              </a:lnSpc>
              <a:spcBef>
                <a:spcPts val="115"/>
              </a:spcBef>
              <a:buClr>
                <a:srgbClr val="365F91"/>
              </a:buClr>
              <a:buSzPct val="96000"/>
              <a:buFont typeface="Wingdings"/>
              <a:buChar char=""/>
              <a:tabLst>
                <a:tab pos="271780" algn="l"/>
              </a:tabLst>
            </a:pPr>
            <a:r>
              <a:rPr sz="1250" i="1" spc="-30" dirty="0">
                <a:latin typeface="Comic Sans MS"/>
                <a:cs typeface="Comic Sans MS"/>
              </a:rPr>
              <a:t>Save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those </a:t>
            </a:r>
            <a:r>
              <a:rPr sz="1250" i="1" spc="-35" dirty="0">
                <a:latin typeface="Comic Sans MS"/>
                <a:cs typeface="Comic Sans MS"/>
              </a:rPr>
              <a:t>who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are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in </a:t>
            </a:r>
            <a:r>
              <a:rPr sz="1250" i="1" spc="-30" dirty="0">
                <a:latin typeface="Comic Sans MS"/>
                <a:cs typeface="Comic Sans MS"/>
              </a:rPr>
              <a:t>danger.</a:t>
            </a:r>
            <a:endParaRPr sz="125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13884" y="5930389"/>
            <a:ext cx="2531110" cy="449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1940" marR="5080" indent="-269875">
              <a:lnSpc>
                <a:spcPct val="111200"/>
              </a:lnSpc>
              <a:spcBef>
                <a:spcPts val="95"/>
              </a:spcBef>
              <a:buClr>
                <a:srgbClr val="365F91"/>
              </a:buClr>
              <a:buSzPct val="96000"/>
              <a:buFont typeface="Wingdings"/>
              <a:buChar char=""/>
              <a:tabLst>
                <a:tab pos="281940" algn="l"/>
                <a:tab pos="282575" algn="l"/>
                <a:tab pos="620395" algn="l"/>
                <a:tab pos="925830" algn="l"/>
                <a:tab pos="1323340" algn="l"/>
                <a:tab pos="2155190" algn="l"/>
              </a:tabLst>
            </a:pPr>
            <a:r>
              <a:rPr sz="1250" i="1" spc="-35" dirty="0">
                <a:latin typeface="Comic Sans MS"/>
                <a:cs typeface="Comic Sans MS"/>
              </a:rPr>
              <a:t>Go	</a:t>
            </a:r>
            <a:r>
              <a:rPr sz="1250" i="1" spc="-30" dirty="0">
                <a:latin typeface="Comic Sans MS"/>
                <a:cs typeface="Comic Sans MS"/>
              </a:rPr>
              <a:t>to</a:t>
            </a:r>
            <a:r>
              <a:rPr sz="1250" i="1" dirty="0">
                <a:latin typeface="Comic Sans MS"/>
                <a:cs typeface="Comic Sans MS"/>
              </a:rPr>
              <a:t>	</a:t>
            </a:r>
            <a:r>
              <a:rPr sz="1250" i="1" spc="-35" dirty="0">
                <a:latin typeface="Comic Sans MS"/>
                <a:cs typeface="Comic Sans MS"/>
              </a:rPr>
              <a:t>th</a:t>
            </a:r>
            <a:r>
              <a:rPr sz="1250" i="1" spc="-30" dirty="0">
                <a:latin typeface="Comic Sans MS"/>
                <a:cs typeface="Comic Sans MS"/>
              </a:rPr>
              <a:t>e</a:t>
            </a:r>
            <a:r>
              <a:rPr sz="1250" i="1" dirty="0">
                <a:latin typeface="Comic Sans MS"/>
                <a:cs typeface="Comic Sans MS"/>
              </a:rPr>
              <a:t>	</a:t>
            </a:r>
            <a:r>
              <a:rPr sz="1250" i="1" spc="-30" dirty="0">
                <a:latin typeface="Comic Sans MS"/>
                <a:cs typeface="Comic Sans MS"/>
              </a:rPr>
              <a:t>g</a:t>
            </a:r>
            <a:r>
              <a:rPr sz="1250" i="1" spc="-35" dirty="0">
                <a:latin typeface="Comic Sans MS"/>
                <a:cs typeface="Comic Sans MS"/>
              </a:rPr>
              <a:t>athe</a:t>
            </a:r>
            <a:r>
              <a:rPr sz="1250" i="1" spc="-25" dirty="0">
                <a:latin typeface="Comic Sans MS"/>
                <a:cs typeface="Comic Sans MS"/>
              </a:rPr>
              <a:t>r</a:t>
            </a:r>
            <a:r>
              <a:rPr sz="1250" i="1" spc="-30" dirty="0">
                <a:latin typeface="Comic Sans MS"/>
                <a:cs typeface="Comic Sans MS"/>
              </a:rPr>
              <a:t>ing</a:t>
            </a:r>
            <a:r>
              <a:rPr sz="1250" i="1" dirty="0">
                <a:latin typeface="Comic Sans MS"/>
                <a:cs typeface="Comic Sans MS"/>
              </a:rPr>
              <a:t>	</a:t>
            </a:r>
            <a:r>
              <a:rPr sz="1250" i="1" spc="-25" dirty="0">
                <a:latin typeface="Comic Sans MS"/>
                <a:cs typeface="Comic Sans MS"/>
              </a:rPr>
              <a:t>p</a:t>
            </a:r>
            <a:r>
              <a:rPr sz="1250" i="1" spc="-20" dirty="0">
                <a:latin typeface="Comic Sans MS"/>
                <a:cs typeface="Comic Sans MS"/>
              </a:rPr>
              <a:t>l</a:t>
            </a:r>
            <a:r>
              <a:rPr sz="1250" i="1" spc="-30" dirty="0">
                <a:latin typeface="Comic Sans MS"/>
                <a:cs typeface="Comic Sans MS"/>
              </a:rPr>
              <a:t>a</a:t>
            </a:r>
            <a:r>
              <a:rPr sz="1250" i="1" spc="-40" dirty="0">
                <a:latin typeface="Comic Sans MS"/>
                <a:cs typeface="Comic Sans MS"/>
              </a:rPr>
              <a:t>c</a:t>
            </a:r>
            <a:r>
              <a:rPr sz="1250" i="1" spc="-20" dirty="0">
                <a:latin typeface="Comic Sans MS"/>
                <a:cs typeface="Comic Sans MS"/>
              </a:rPr>
              <a:t>e  </a:t>
            </a:r>
            <a:r>
              <a:rPr sz="1250" i="1" spc="-30" dirty="0">
                <a:latin typeface="Comic Sans MS"/>
                <a:cs typeface="Comic Sans MS"/>
              </a:rPr>
              <a:t>established</a:t>
            </a:r>
            <a:endParaRPr sz="125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25847" y="6161290"/>
            <a:ext cx="1122680" cy="2184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583565" algn="l"/>
              </a:tabLst>
            </a:pPr>
            <a:r>
              <a:rPr sz="1250" i="1" spc="-30" dirty="0">
                <a:latin typeface="Comic Sans MS"/>
                <a:cs typeface="Comic Sans MS"/>
              </a:rPr>
              <a:t>a</a:t>
            </a:r>
            <a:r>
              <a:rPr sz="1250" i="1" spc="-40" dirty="0">
                <a:latin typeface="Comic Sans MS"/>
                <a:cs typeface="Comic Sans MS"/>
              </a:rPr>
              <a:t>n</a:t>
            </a:r>
            <a:r>
              <a:rPr sz="1250" i="1" spc="-30" dirty="0">
                <a:latin typeface="Comic Sans MS"/>
                <a:cs typeface="Comic Sans MS"/>
              </a:rPr>
              <a:t>d</a:t>
            </a:r>
            <a:r>
              <a:rPr sz="1250" i="1" dirty="0">
                <a:latin typeface="Comic Sans MS"/>
                <a:cs typeface="Comic Sans MS"/>
              </a:rPr>
              <a:t>	</a:t>
            </a:r>
            <a:r>
              <a:rPr sz="1250" i="1" spc="-30" dirty="0">
                <a:latin typeface="Comic Sans MS"/>
                <a:cs typeface="Comic Sans MS"/>
              </a:rPr>
              <a:t>mar</a:t>
            </a:r>
            <a:r>
              <a:rPr sz="1250" i="1" spc="-20" dirty="0">
                <a:latin typeface="Comic Sans MS"/>
                <a:cs typeface="Comic Sans MS"/>
              </a:rPr>
              <a:t>k</a:t>
            </a:r>
            <a:r>
              <a:rPr sz="1250" i="1" spc="-40" dirty="0">
                <a:latin typeface="Comic Sans MS"/>
                <a:cs typeface="Comic Sans MS"/>
              </a:rPr>
              <a:t>e</a:t>
            </a:r>
            <a:r>
              <a:rPr sz="1250" i="1" spc="-30" dirty="0">
                <a:latin typeface="Comic Sans MS"/>
                <a:cs typeface="Comic Sans MS"/>
              </a:rPr>
              <a:t>d</a:t>
            </a:r>
            <a:endParaRPr sz="1250">
              <a:latin typeface="Comic Sans MS"/>
              <a:cs typeface="Comic Sans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9780" y="6373126"/>
            <a:ext cx="4768850" cy="149733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916045">
              <a:lnSpc>
                <a:spcPct val="100000"/>
              </a:lnSpc>
              <a:spcBef>
                <a:spcPts val="115"/>
              </a:spcBef>
            </a:pPr>
            <a:r>
              <a:rPr sz="1250" i="1" spc="-30" dirty="0">
                <a:latin typeface="Comic Sans MS"/>
                <a:cs typeface="Comic Sans MS"/>
              </a:rPr>
              <a:t>accordingly.</a:t>
            </a:r>
            <a:endParaRPr sz="125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spcBef>
                <a:spcPts val="20"/>
              </a:spcBef>
              <a:buClr>
                <a:srgbClr val="365F91"/>
              </a:buClr>
              <a:buSzPct val="96000"/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sz="1250" i="1" spc="-30" dirty="0">
                <a:latin typeface="Comic Sans MS"/>
                <a:cs typeface="Comic Sans MS"/>
              </a:rPr>
              <a:t>It</a:t>
            </a:r>
            <a:r>
              <a:rPr sz="1250" i="1" spc="49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is</a:t>
            </a:r>
            <a:r>
              <a:rPr sz="1250" i="1" spc="50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recommended</a:t>
            </a:r>
            <a:r>
              <a:rPr sz="1250" i="1" spc="49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that</a:t>
            </a:r>
            <a:r>
              <a:rPr sz="1250" i="1" spc="50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women</a:t>
            </a:r>
            <a:r>
              <a:rPr sz="1250" i="1" spc="50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wearing</a:t>
            </a:r>
            <a:endParaRPr sz="1250">
              <a:latin typeface="Comic Sans MS"/>
              <a:cs typeface="Comic Sans MS"/>
            </a:endParaRPr>
          </a:p>
          <a:p>
            <a:pPr marL="355600" marR="1275715">
              <a:lnSpc>
                <a:spcPct val="111200"/>
              </a:lnSpc>
            </a:pPr>
            <a:r>
              <a:rPr sz="1250" i="1" spc="-25" dirty="0">
                <a:latin typeface="Comic Sans MS"/>
                <a:cs typeface="Comic Sans MS"/>
              </a:rPr>
              <a:t>high</a:t>
            </a:r>
            <a:r>
              <a:rPr sz="1250" i="1" spc="23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heel</a:t>
            </a:r>
            <a:r>
              <a:rPr sz="1250" i="1" spc="229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shoes</a:t>
            </a:r>
            <a:r>
              <a:rPr sz="1250" i="1" spc="24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take</a:t>
            </a:r>
            <a:r>
              <a:rPr sz="1250" i="1" spc="24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them</a:t>
            </a:r>
            <a:r>
              <a:rPr sz="1250" i="1" spc="24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off</a:t>
            </a:r>
            <a:r>
              <a:rPr sz="1250" i="1" spc="24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before </a:t>
            </a:r>
            <a:r>
              <a:rPr sz="1250" i="1" spc="-36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descending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stairs.</a:t>
            </a:r>
            <a:endParaRPr sz="1250">
              <a:latin typeface="Comic Sans MS"/>
              <a:cs typeface="Comic Sans MS"/>
            </a:endParaRPr>
          </a:p>
          <a:p>
            <a:pPr marL="372110" marR="1275080" indent="-360045">
              <a:lnSpc>
                <a:spcPct val="129000"/>
              </a:lnSpc>
              <a:spcBef>
                <a:spcPts val="1345"/>
              </a:spcBef>
              <a:buClr>
                <a:srgbClr val="365F91"/>
              </a:buClr>
              <a:buSzPct val="96000"/>
              <a:buFont typeface="Wingdings"/>
              <a:buChar char=""/>
              <a:tabLst>
                <a:tab pos="372110" algn="l"/>
                <a:tab pos="372745" algn="l"/>
              </a:tabLst>
            </a:pPr>
            <a:r>
              <a:rPr sz="1250" i="1" spc="-30" dirty="0">
                <a:latin typeface="Comic Sans MS"/>
                <a:cs typeface="Comic Sans MS"/>
              </a:rPr>
              <a:t>Follow</a:t>
            </a:r>
            <a:r>
              <a:rPr sz="1250" i="1" spc="7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exactly</a:t>
            </a:r>
            <a:r>
              <a:rPr sz="1250" i="1" spc="7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7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instructions</a:t>
            </a:r>
            <a:r>
              <a:rPr sz="1250" i="1" spc="7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sent</a:t>
            </a:r>
            <a:r>
              <a:rPr sz="1250" i="1" spc="6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by</a:t>
            </a:r>
            <a:r>
              <a:rPr sz="1250" i="1" spc="7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the </a:t>
            </a:r>
            <a:r>
              <a:rPr sz="1250" i="1" spc="-36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public</a:t>
            </a:r>
            <a:r>
              <a:rPr sz="1250" i="1" spc="15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alarm</a:t>
            </a:r>
            <a:r>
              <a:rPr sz="1250" i="1" spc="16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system</a:t>
            </a:r>
            <a:r>
              <a:rPr sz="1250" i="1" spc="16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in</a:t>
            </a:r>
            <a:r>
              <a:rPr sz="1250" i="1" spc="15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case</a:t>
            </a:r>
            <a:r>
              <a:rPr sz="1250" i="1" spc="16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of</a:t>
            </a:r>
            <a:r>
              <a:rPr sz="1250" i="1" spc="16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emergency,</a:t>
            </a:r>
            <a:endParaRPr sz="1250">
              <a:latin typeface="Comic Sans MS"/>
              <a:cs typeface="Comic Sans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13884" y="8085705"/>
            <a:ext cx="2533650" cy="87439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1940" marR="5080" indent="-269875" algn="just">
              <a:lnSpc>
                <a:spcPct val="111500"/>
              </a:lnSpc>
              <a:spcBef>
                <a:spcPts val="90"/>
              </a:spcBef>
              <a:buClr>
                <a:srgbClr val="365F91"/>
              </a:buClr>
              <a:buSzPct val="96000"/>
              <a:buFont typeface="Wingdings"/>
              <a:buChar char=""/>
              <a:tabLst>
                <a:tab pos="282575" algn="l"/>
              </a:tabLst>
            </a:pPr>
            <a:r>
              <a:rPr sz="1250" i="1" spc="-35" dirty="0">
                <a:latin typeface="Comic Sans MS"/>
                <a:cs typeface="Comic Sans MS"/>
              </a:rPr>
              <a:t>For</a:t>
            </a:r>
            <a:r>
              <a:rPr sz="1250" i="1" spc="-30" dirty="0">
                <a:latin typeface="Comic Sans MS"/>
                <a:cs typeface="Comic Sans MS"/>
              </a:rPr>
              <a:t> events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that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you</a:t>
            </a:r>
            <a:r>
              <a:rPr sz="1250" i="1" spc="30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cannot </a:t>
            </a:r>
            <a:r>
              <a:rPr sz="1250" i="1" spc="-25" dirty="0">
                <a:latin typeface="Comic Sans MS"/>
                <a:cs typeface="Comic Sans MS"/>
              </a:rPr>
              <a:t> solve </a:t>
            </a:r>
            <a:r>
              <a:rPr sz="1250" i="1" spc="-35" dirty="0">
                <a:latin typeface="Comic Sans MS"/>
                <a:cs typeface="Comic Sans MS"/>
              </a:rPr>
              <a:t>by </a:t>
            </a:r>
            <a:r>
              <a:rPr sz="1250" i="1" spc="-25" dirty="0">
                <a:latin typeface="Comic Sans MS"/>
                <a:cs typeface="Comic Sans MS"/>
              </a:rPr>
              <a:t>yourself, </a:t>
            </a:r>
            <a:r>
              <a:rPr sz="1250" i="1" spc="-30" dirty="0">
                <a:latin typeface="Comic Sans MS"/>
                <a:cs typeface="Comic Sans MS"/>
              </a:rPr>
              <a:t>according to 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Intervention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plans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20" dirty="0">
                <a:latin typeface="Comic Sans MS"/>
                <a:cs typeface="Comic Sans MS"/>
              </a:rPr>
              <a:t>in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case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of </a:t>
            </a:r>
            <a:r>
              <a:rPr sz="1250" i="1" spc="-36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emergency,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call </a:t>
            </a:r>
            <a:r>
              <a:rPr sz="1250" b="1" i="1" spc="-30" dirty="0">
                <a:solidFill>
                  <a:srgbClr val="FF0000"/>
                </a:solidFill>
                <a:latin typeface="Comic Sans MS"/>
                <a:cs typeface="Comic Sans MS"/>
              </a:rPr>
              <a:t>112</a:t>
            </a:r>
            <a:r>
              <a:rPr sz="1250" i="1" spc="-30" dirty="0">
                <a:latin typeface="Comic Sans MS"/>
                <a:cs typeface="Comic Sans MS"/>
              </a:rPr>
              <a:t>.</a:t>
            </a:r>
            <a:endParaRPr sz="1250">
              <a:latin typeface="Comic Sans MS"/>
              <a:cs typeface="Comic Sans MS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6763" y="815549"/>
            <a:ext cx="935615" cy="1460500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1786255" y="3497479"/>
            <a:ext cx="1485900" cy="769620"/>
            <a:chOff x="1786255" y="3497479"/>
            <a:chExt cx="1485900" cy="769620"/>
          </a:xfrm>
        </p:grpSpPr>
        <p:sp>
          <p:nvSpPr>
            <p:cNvPr id="18" name="object 18"/>
            <p:cNvSpPr/>
            <p:nvPr/>
          </p:nvSpPr>
          <p:spPr>
            <a:xfrm>
              <a:off x="1786255" y="3497490"/>
              <a:ext cx="1485900" cy="769620"/>
            </a:xfrm>
            <a:custGeom>
              <a:avLst/>
              <a:gdLst/>
              <a:ahLst/>
              <a:cxnLst/>
              <a:rect l="l" t="t" r="r" b="b"/>
              <a:pathLst>
                <a:path w="1485900" h="769620">
                  <a:moveTo>
                    <a:pt x="1485900" y="622"/>
                  </a:moveTo>
                  <a:lnTo>
                    <a:pt x="1483918" y="622"/>
                  </a:lnTo>
                  <a:lnTo>
                    <a:pt x="1483918" y="0"/>
                  </a:lnTo>
                  <a:lnTo>
                    <a:pt x="1483055" y="0"/>
                  </a:lnTo>
                  <a:lnTo>
                    <a:pt x="1483055" y="2578"/>
                  </a:lnTo>
                  <a:lnTo>
                    <a:pt x="1483055" y="767054"/>
                  </a:lnTo>
                  <a:lnTo>
                    <a:pt x="4267" y="767054"/>
                  </a:lnTo>
                  <a:lnTo>
                    <a:pt x="4267" y="2578"/>
                  </a:lnTo>
                  <a:lnTo>
                    <a:pt x="1483055" y="2578"/>
                  </a:lnTo>
                  <a:lnTo>
                    <a:pt x="1483055" y="0"/>
                  </a:lnTo>
                  <a:lnTo>
                    <a:pt x="0" y="0"/>
                  </a:lnTo>
                  <a:lnTo>
                    <a:pt x="0" y="1282"/>
                  </a:lnTo>
                  <a:lnTo>
                    <a:pt x="0" y="2578"/>
                  </a:lnTo>
                  <a:lnTo>
                    <a:pt x="4254" y="2578"/>
                  </a:lnTo>
                  <a:lnTo>
                    <a:pt x="12" y="767054"/>
                  </a:lnTo>
                  <a:lnTo>
                    <a:pt x="0" y="767207"/>
                  </a:lnTo>
                  <a:lnTo>
                    <a:pt x="0" y="769404"/>
                  </a:lnTo>
                  <a:lnTo>
                    <a:pt x="4267" y="769404"/>
                  </a:lnTo>
                  <a:lnTo>
                    <a:pt x="1483055" y="767067"/>
                  </a:lnTo>
                  <a:lnTo>
                    <a:pt x="1483055" y="769404"/>
                  </a:lnTo>
                  <a:lnTo>
                    <a:pt x="1485900" y="767930"/>
                  </a:lnTo>
                  <a:lnTo>
                    <a:pt x="1485900" y="767054"/>
                  </a:lnTo>
                  <a:lnTo>
                    <a:pt x="1485900" y="2578"/>
                  </a:lnTo>
                  <a:lnTo>
                    <a:pt x="1485900" y="1282"/>
                  </a:lnTo>
                  <a:lnTo>
                    <a:pt x="1485900" y="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01444" y="3517290"/>
              <a:ext cx="1457325" cy="730885"/>
            </a:xfrm>
            <a:custGeom>
              <a:avLst/>
              <a:gdLst/>
              <a:ahLst/>
              <a:cxnLst/>
              <a:rect l="l" t="t" r="r" b="b"/>
              <a:pathLst>
                <a:path w="1457325" h="730885">
                  <a:moveTo>
                    <a:pt x="1456974" y="0"/>
                  </a:moveTo>
                  <a:lnTo>
                    <a:pt x="0" y="0"/>
                  </a:lnTo>
                  <a:lnTo>
                    <a:pt x="0" y="730269"/>
                  </a:lnTo>
                  <a:lnTo>
                    <a:pt x="1456974" y="730269"/>
                  </a:lnTo>
                  <a:lnTo>
                    <a:pt x="1456974" y="0"/>
                  </a:lnTo>
                  <a:close/>
                </a:path>
              </a:pathLst>
            </a:custGeom>
            <a:solidFill>
              <a:srgbClr val="007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59572" y="3585984"/>
              <a:ext cx="789940" cy="605790"/>
            </a:xfrm>
            <a:custGeom>
              <a:avLst/>
              <a:gdLst/>
              <a:ahLst/>
              <a:cxnLst/>
              <a:rect l="l" t="t" r="r" b="b"/>
              <a:pathLst>
                <a:path w="789939" h="605789">
                  <a:moveTo>
                    <a:pt x="283832" y="0"/>
                  </a:moveTo>
                  <a:lnTo>
                    <a:pt x="0" y="0"/>
                  </a:lnTo>
                  <a:lnTo>
                    <a:pt x="0" y="605167"/>
                  </a:lnTo>
                  <a:lnTo>
                    <a:pt x="283832" y="605167"/>
                  </a:lnTo>
                  <a:lnTo>
                    <a:pt x="283832" y="0"/>
                  </a:lnTo>
                  <a:close/>
                </a:path>
                <a:path w="789939" h="605789">
                  <a:moveTo>
                    <a:pt x="789787" y="251510"/>
                  </a:moveTo>
                  <a:lnTo>
                    <a:pt x="449618" y="251510"/>
                  </a:lnTo>
                  <a:lnTo>
                    <a:pt x="449618" y="221208"/>
                  </a:lnTo>
                  <a:lnTo>
                    <a:pt x="344246" y="276326"/>
                  </a:lnTo>
                  <a:lnTo>
                    <a:pt x="449618" y="331165"/>
                  </a:lnTo>
                  <a:lnTo>
                    <a:pt x="449618" y="300875"/>
                  </a:lnTo>
                  <a:lnTo>
                    <a:pt x="789787" y="300875"/>
                  </a:lnTo>
                  <a:lnTo>
                    <a:pt x="789787" y="2515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57536" y="3561405"/>
              <a:ext cx="125904" cy="12953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693783" y="3652588"/>
              <a:ext cx="483870" cy="513715"/>
            </a:xfrm>
            <a:custGeom>
              <a:avLst/>
              <a:gdLst/>
              <a:ahLst/>
              <a:cxnLst/>
              <a:rect l="l" t="t" r="r" b="b"/>
              <a:pathLst>
                <a:path w="483869" h="513714">
                  <a:moveTo>
                    <a:pt x="195754" y="0"/>
                  </a:moveTo>
                  <a:lnTo>
                    <a:pt x="193688" y="3632"/>
                  </a:lnTo>
                  <a:lnTo>
                    <a:pt x="191673" y="7531"/>
                  </a:lnTo>
                  <a:lnTo>
                    <a:pt x="189916" y="11751"/>
                  </a:lnTo>
                  <a:lnTo>
                    <a:pt x="187850" y="15651"/>
                  </a:lnTo>
                  <a:lnTo>
                    <a:pt x="154113" y="45404"/>
                  </a:lnTo>
                  <a:lnTo>
                    <a:pt x="111439" y="52188"/>
                  </a:lnTo>
                  <a:lnTo>
                    <a:pt x="111697" y="157997"/>
                  </a:lnTo>
                  <a:lnTo>
                    <a:pt x="0" y="157997"/>
                  </a:lnTo>
                  <a:lnTo>
                    <a:pt x="0" y="212846"/>
                  </a:lnTo>
                  <a:lnTo>
                    <a:pt x="169096" y="212846"/>
                  </a:lnTo>
                  <a:lnTo>
                    <a:pt x="169096" y="135797"/>
                  </a:lnTo>
                  <a:lnTo>
                    <a:pt x="234605" y="253593"/>
                  </a:lnTo>
                  <a:lnTo>
                    <a:pt x="123373" y="319938"/>
                  </a:lnTo>
                  <a:lnTo>
                    <a:pt x="123373" y="513479"/>
                  </a:lnTo>
                  <a:lnTo>
                    <a:pt x="175915" y="513479"/>
                  </a:lnTo>
                  <a:lnTo>
                    <a:pt x="175915" y="356240"/>
                  </a:lnTo>
                  <a:lnTo>
                    <a:pt x="284616" y="291466"/>
                  </a:lnTo>
                  <a:lnTo>
                    <a:pt x="284616" y="412136"/>
                  </a:lnTo>
                  <a:lnTo>
                    <a:pt x="483367" y="412136"/>
                  </a:lnTo>
                  <a:lnTo>
                    <a:pt x="483367" y="363291"/>
                  </a:lnTo>
                  <a:lnTo>
                    <a:pt x="344495" y="363291"/>
                  </a:lnTo>
                  <a:lnTo>
                    <a:pt x="344495" y="244192"/>
                  </a:lnTo>
                  <a:lnTo>
                    <a:pt x="238119" y="54539"/>
                  </a:lnTo>
                  <a:lnTo>
                    <a:pt x="317578" y="54539"/>
                  </a:lnTo>
                  <a:lnTo>
                    <a:pt x="376474" y="156165"/>
                  </a:lnTo>
                  <a:lnTo>
                    <a:pt x="425504" y="125349"/>
                  </a:lnTo>
                  <a:lnTo>
                    <a:pt x="350074" y="1014"/>
                  </a:lnTo>
                  <a:lnTo>
                    <a:pt x="1957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68951" y="3488308"/>
            <a:ext cx="1190625" cy="904875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65460" y="4771583"/>
            <a:ext cx="1008294" cy="1003641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05468" y="6770208"/>
            <a:ext cx="1123968" cy="1124237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304800" y="304774"/>
            <a:ext cx="6951345" cy="10084435"/>
            <a:chOff x="304800" y="304774"/>
            <a:chExt cx="6951345" cy="10084435"/>
          </a:xfrm>
        </p:grpSpPr>
        <p:sp>
          <p:nvSpPr>
            <p:cNvPr id="27" name="object 27"/>
            <p:cNvSpPr/>
            <p:nvPr/>
          </p:nvSpPr>
          <p:spPr>
            <a:xfrm>
              <a:off x="344728" y="10162031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452" y="129235"/>
                  </a:moveTo>
                  <a:lnTo>
                    <a:pt x="58204" y="129235"/>
                  </a:lnTo>
                  <a:lnTo>
                    <a:pt x="58204" y="0"/>
                  </a:lnTo>
                  <a:lnTo>
                    <a:pt x="0" y="0"/>
                  </a:lnTo>
                  <a:lnTo>
                    <a:pt x="0" y="129235"/>
                  </a:lnTo>
                  <a:lnTo>
                    <a:pt x="0" y="187452"/>
                  </a:lnTo>
                  <a:lnTo>
                    <a:pt x="58204" y="187452"/>
                  </a:lnTo>
                  <a:lnTo>
                    <a:pt x="187452" y="187452"/>
                  </a:lnTo>
                  <a:lnTo>
                    <a:pt x="187452" y="129235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04800" y="10162031"/>
              <a:ext cx="227965" cy="227329"/>
            </a:xfrm>
            <a:custGeom>
              <a:avLst/>
              <a:gdLst/>
              <a:ahLst/>
              <a:cxnLst/>
              <a:rect l="l" t="t" r="r" b="b"/>
              <a:pathLst>
                <a:path w="227965" h="227329">
                  <a:moveTo>
                    <a:pt x="137769" y="29578"/>
                  </a:moveTo>
                  <a:lnTo>
                    <a:pt x="8534" y="29578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9578"/>
                  </a:lnTo>
                  <a:lnTo>
                    <a:pt x="0" y="38404"/>
                  </a:lnTo>
                  <a:lnTo>
                    <a:pt x="8534" y="38404"/>
                  </a:lnTo>
                  <a:lnTo>
                    <a:pt x="137769" y="38404"/>
                  </a:lnTo>
                  <a:lnTo>
                    <a:pt x="137769" y="29578"/>
                  </a:lnTo>
                  <a:close/>
                </a:path>
                <a:path w="227965" h="227329">
                  <a:moveTo>
                    <a:pt x="227380" y="218541"/>
                  </a:moveTo>
                  <a:lnTo>
                    <a:pt x="187756" y="218541"/>
                  </a:lnTo>
                  <a:lnTo>
                    <a:pt x="187756" y="88087"/>
                  </a:lnTo>
                  <a:lnTo>
                    <a:pt x="187756" y="79260"/>
                  </a:lnTo>
                  <a:lnTo>
                    <a:pt x="178917" y="79248"/>
                  </a:lnTo>
                  <a:lnTo>
                    <a:pt x="147828" y="79260"/>
                  </a:lnTo>
                  <a:lnTo>
                    <a:pt x="147828" y="29565"/>
                  </a:lnTo>
                  <a:lnTo>
                    <a:pt x="139293" y="29565"/>
                  </a:lnTo>
                  <a:lnTo>
                    <a:pt x="139293" y="79260"/>
                  </a:lnTo>
                  <a:lnTo>
                    <a:pt x="8534" y="79260"/>
                  </a:lnTo>
                  <a:lnTo>
                    <a:pt x="0" y="79248"/>
                  </a:lnTo>
                  <a:lnTo>
                    <a:pt x="0" y="88087"/>
                  </a:lnTo>
                  <a:lnTo>
                    <a:pt x="0" y="218541"/>
                  </a:lnTo>
                  <a:lnTo>
                    <a:pt x="0" y="227076"/>
                  </a:lnTo>
                  <a:lnTo>
                    <a:pt x="8534" y="227076"/>
                  </a:lnTo>
                  <a:lnTo>
                    <a:pt x="137769" y="227076"/>
                  </a:lnTo>
                  <a:lnTo>
                    <a:pt x="137769" y="218541"/>
                  </a:lnTo>
                  <a:lnTo>
                    <a:pt x="8534" y="218541"/>
                  </a:lnTo>
                  <a:lnTo>
                    <a:pt x="8534" y="88087"/>
                  </a:lnTo>
                  <a:lnTo>
                    <a:pt x="139293" y="88087"/>
                  </a:lnTo>
                  <a:lnTo>
                    <a:pt x="139293" y="227076"/>
                  </a:lnTo>
                  <a:lnTo>
                    <a:pt x="147828" y="227076"/>
                  </a:lnTo>
                  <a:lnTo>
                    <a:pt x="147828" y="88087"/>
                  </a:lnTo>
                  <a:lnTo>
                    <a:pt x="178917" y="88087"/>
                  </a:lnTo>
                  <a:lnTo>
                    <a:pt x="178917" y="218541"/>
                  </a:lnTo>
                  <a:lnTo>
                    <a:pt x="178917" y="227076"/>
                  </a:lnTo>
                  <a:lnTo>
                    <a:pt x="187756" y="227076"/>
                  </a:lnTo>
                  <a:lnTo>
                    <a:pt x="227380" y="227076"/>
                  </a:lnTo>
                  <a:lnTo>
                    <a:pt x="227380" y="218541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33400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3400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6504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6504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97000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97000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2864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22864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460246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460246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691894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91894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923541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923541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155189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155189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38683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38683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618867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618867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850514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850514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082163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082163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313810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313810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54545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54545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777107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777107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008754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008754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240657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240657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472304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472304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703953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703953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935601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935601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16724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16724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398896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398896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630545" y="10162044"/>
              <a:ext cx="230504" cy="227329"/>
            </a:xfrm>
            <a:custGeom>
              <a:avLst/>
              <a:gdLst/>
              <a:ahLst/>
              <a:cxnLst/>
              <a:rect l="l" t="t" r="r" b="b"/>
              <a:pathLst>
                <a:path w="230504" h="227329">
                  <a:moveTo>
                    <a:pt x="230428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0428" y="227063"/>
                  </a:lnTo>
                  <a:lnTo>
                    <a:pt x="230428" y="187439"/>
                  </a:lnTo>
                  <a:close/>
                </a:path>
                <a:path w="230504" h="227329">
                  <a:moveTo>
                    <a:pt x="230428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0428" y="129222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630545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630545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862574" y="10162044"/>
              <a:ext cx="231775" cy="227329"/>
            </a:xfrm>
            <a:custGeom>
              <a:avLst/>
              <a:gdLst/>
              <a:ahLst/>
              <a:cxnLst/>
              <a:rect l="l" t="t" r="r" b="b"/>
              <a:pathLst>
                <a:path w="231775" h="227329">
                  <a:moveTo>
                    <a:pt x="231648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648" y="227063"/>
                  </a:lnTo>
                  <a:lnTo>
                    <a:pt x="231648" y="187439"/>
                  </a:lnTo>
                  <a:close/>
                </a:path>
                <a:path w="231775" h="227329">
                  <a:moveTo>
                    <a:pt x="231648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648" y="129222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862573" y="10291267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862573" y="10380573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095746" y="10162044"/>
              <a:ext cx="231775" cy="227329"/>
            </a:xfrm>
            <a:custGeom>
              <a:avLst/>
              <a:gdLst/>
              <a:ahLst/>
              <a:cxnLst/>
              <a:rect l="l" t="t" r="r" b="b"/>
              <a:pathLst>
                <a:path w="231775" h="227329">
                  <a:moveTo>
                    <a:pt x="231648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648" y="227063"/>
                  </a:lnTo>
                  <a:lnTo>
                    <a:pt x="231648" y="187439"/>
                  </a:lnTo>
                  <a:close/>
                </a:path>
                <a:path w="231775" h="227329">
                  <a:moveTo>
                    <a:pt x="231648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648" y="129222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095746" y="10291267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095746" y="10380573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328918" y="10162044"/>
              <a:ext cx="232410" cy="227329"/>
            </a:xfrm>
            <a:custGeom>
              <a:avLst/>
              <a:gdLst/>
              <a:ahLst/>
              <a:cxnLst/>
              <a:rect l="l" t="t" r="r" b="b"/>
              <a:pathLst>
                <a:path w="232409" h="227329">
                  <a:moveTo>
                    <a:pt x="231940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940" y="227063"/>
                  </a:lnTo>
                  <a:lnTo>
                    <a:pt x="231940" y="187439"/>
                  </a:lnTo>
                  <a:close/>
                </a:path>
                <a:path w="232409" h="227329">
                  <a:moveTo>
                    <a:pt x="231940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940" y="129222"/>
                  </a:lnTo>
                  <a:lnTo>
                    <a:pt x="231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328917" y="10291267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328917" y="10380573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562090" y="10162044"/>
              <a:ext cx="232410" cy="227329"/>
            </a:xfrm>
            <a:custGeom>
              <a:avLst/>
              <a:gdLst/>
              <a:ahLst/>
              <a:cxnLst/>
              <a:rect l="l" t="t" r="r" b="b"/>
              <a:pathLst>
                <a:path w="232409" h="227329">
                  <a:moveTo>
                    <a:pt x="231952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952" y="227063"/>
                  </a:lnTo>
                  <a:lnTo>
                    <a:pt x="231952" y="187439"/>
                  </a:lnTo>
                  <a:close/>
                </a:path>
                <a:path w="232409" h="227329">
                  <a:moveTo>
                    <a:pt x="231952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952" y="129222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562090" y="10291267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562090" y="10380573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795262" y="10162044"/>
              <a:ext cx="232410" cy="227329"/>
            </a:xfrm>
            <a:custGeom>
              <a:avLst/>
              <a:gdLst/>
              <a:ahLst/>
              <a:cxnLst/>
              <a:rect l="l" t="t" r="r" b="b"/>
              <a:pathLst>
                <a:path w="232409" h="227329">
                  <a:moveTo>
                    <a:pt x="231952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952" y="227063"/>
                  </a:lnTo>
                  <a:lnTo>
                    <a:pt x="231952" y="187439"/>
                  </a:lnTo>
                  <a:close/>
                </a:path>
                <a:path w="232409" h="227329">
                  <a:moveTo>
                    <a:pt x="231952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952" y="129222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795261" y="10291267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795261" y="10380573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028433" y="10162031"/>
              <a:ext cx="227965" cy="227329"/>
            </a:xfrm>
            <a:custGeom>
              <a:avLst/>
              <a:gdLst/>
              <a:ahLst/>
              <a:cxnLst/>
              <a:rect l="l" t="t" r="r" b="b"/>
              <a:pathLst>
                <a:path w="227965" h="227329">
                  <a:moveTo>
                    <a:pt x="227380" y="0"/>
                  </a:moveTo>
                  <a:lnTo>
                    <a:pt x="0" y="0"/>
                  </a:lnTo>
                  <a:lnTo>
                    <a:pt x="0" y="227075"/>
                  </a:lnTo>
                  <a:lnTo>
                    <a:pt x="227380" y="227075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028434" y="10162031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756" y="129235"/>
                  </a:moveTo>
                  <a:lnTo>
                    <a:pt x="187680" y="0"/>
                  </a:lnTo>
                  <a:lnTo>
                    <a:pt x="129159" y="0"/>
                  </a:lnTo>
                  <a:lnTo>
                    <a:pt x="129159" y="129235"/>
                  </a:lnTo>
                  <a:lnTo>
                    <a:pt x="0" y="129235"/>
                  </a:lnTo>
                  <a:lnTo>
                    <a:pt x="0" y="187452"/>
                  </a:lnTo>
                  <a:lnTo>
                    <a:pt x="129159" y="187452"/>
                  </a:lnTo>
                  <a:lnTo>
                    <a:pt x="187680" y="187452"/>
                  </a:lnTo>
                  <a:lnTo>
                    <a:pt x="187756" y="129235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028434" y="10162031"/>
              <a:ext cx="227965" cy="227329"/>
            </a:xfrm>
            <a:custGeom>
              <a:avLst/>
              <a:gdLst/>
              <a:ahLst/>
              <a:cxnLst/>
              <a:rect l="l" t="t" r="r" b="b"/>
              <a:pathLst>
                <a:path w="227965" h="227329">
                  <a:moveTo>
                    <a:pt x="38404" y="218541"/>
                  </a:moveTo>
                  <a:lnTo>
                    <a:pt x="38379" y="89306"/>
                  </a:lnTo>
                  <a:lnTo>
                    <a:pt x="29845" y="89306"/>
                  </a:lnTo>
                  <a:lnTo>
                    <a:pt x="29845" y="218541"/>
                  </a:lnTo>
                  <a:lnTo>
                    <a:pt x="0" y="218541"/>
                  </a:lnTo>
                  <a:lnTo>
                    <a:pt x="0" y="227076"/>
                  </a:lnTo>
                  <a:lnTo>
                    <a:pt x="29845" y="227076"/>
                  </a:lnTo>
                  <a:lnTo>
                    <a:pt x="38379" y="227076"/>
                  </a:lnTo>
                  <a:lnTo>
                    <a:pt x="38404" y="218541"/>
                  </a:lnTo>
                  <a:close/>
                </a:path>
                <a:path w="227965" h="227329">
                  <a:moveTo>
                    <a:pt x="227355" y="0"/>
                  </a:moveTo>
                  <a:lnTo>
                    <a:pt x="218821" y="0"/>
                  </a:lnTo>
                  <a:lnTo>
                    <a:pt x="218821" y="39624"/>
                  </a:lnTo>
                  <a:lnTo>
                    <a:pt x="88036" y="39624"/>
                  </a:lnTo>
                  <a:lnTo>
                    <a:pt x="79502" y="39624"/>
                  </a:lnTo>
                  <a:lnTo>
                    <a:pt x="79502" y="48158"/>
                  </a:lnTo>
                  <a:lnTo>
                    <a:pt x="79502" y="79260"/>
                  </a:lnTo>
                  <a:lnTo>
                    <a:pt x="29845" y="79260"/>
                  </a:lnTo>
                  <a:lnTo>
                    <a:pt x="29845" y="88087"/>
                  </a:lnTo>
                  <a:lnTo>
                    <a:pt x="79502" y="88087"/>
                  </a:lnTo>
                  <a:lnTo>
                    <a:pt x="79502" y="218541"/>
                  </a:lnTo>
                  <a:lnTo>
                    <a:pt x="79502" y="227076"/>
                  </a:lnTo>
                  <a:lnTo>
                    <a:pt x="88036" y="227076"/>
                  </a:lnTo>
                  <a:lnTo>
                    <a:pt x="218821" y="227076"/>
                  </a:lnTo>
                  <a:lnTo>
                    <a:pt x="227317" y="227076"/>
                  </a:lnTo>
                  <a:lnTo>
                    <a:pt x="227355" y="89306"/>
                  </a:lnTo>
                  <a:lnTo>
                    <a:pt x="218821" y="89306"/>
                  </a:lnTo>
                  <a:lnTo>
                    <a:pt x="218821" y="218541"/>
                  </a:lnTo>
                  <a:lnTo>
                    <a:pt x="88036" y="218541"/>
                  </a:lnTo>
                  <a:lnTo>
                    <a:pt x="88036" y="88087"/>
                  </a:lnTo>
                  <a:lnTo>
                    <a:pt x="227355" y="88087"/>
                  </a:lnTo>
                  <a:lnTo>
                    <a:pt x="227355" y="79260"/>
                  </a:lnTo>
                  <a:lnTo>
                    <a:pt x="88036" y="79260"/>
                  </a:lnTo>
                  <a:lnTo>
                    <a:pt x="88036" y="48158"/>
                  </a:lnTo>
                  <a:lnTo>
                    <a:pt x="218821" y="48158"/>
                  </a:lnTo>
                  <a:lnTo>
                    <a:pt x="227317" y="48158"/>
                  </a:lnTo>
                  <a:lnTo>
                    <a:pt x="22735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44728" y="34467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452" y="88"/>
                  </a:moveTo>
                  <a:lnTo>
                    <a:pt x="58204" y="88"/>
                  </a:lnTo>
                  <a:lnTo>
                    <a:pt x="0" y="0"/>
                  </a:lnTo>
                  <a:lnTo>
                    <a:pt x="0" y="58293"/>
                  </a:lnTo>
                  <a:lnTo>
                    <a:pt x="0" y="187452"/>
                  </a:lnTo>
                  <a:lnTo>
                    <a:pt x="58204" y="187452"/>
                  </a:lnTo>
                  <a:lnTo>
                    <a:pt x="58204" y="58293"/>
                  </a:lnTo>
                  <a:lnTo>
                    <a:pt x="187452" y="58293"/>
                  </a:lnTo>
                  <a:lnTo>
                    <a:pt x="187452" y="88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04800" y="304773"/>
              <a:ext cx="227965" cy="227965"/>
            </a:xfrm>
            <a:custGeom>
              <a:avLst/>
              <a:gdLst/>
              <a:ahLst/>
              <a:cxnLst/>
              <a:rect l="l" t="t" r="r" b="b"/>
              <a:pathLst>
                <a:path w="227965" h="227965">
                  <a:moveTo>
                    <a:pt x="197510" y="139319"/>
                  </a:moveTo>
                  <a:lnTo>
                    <a:pt x="147828" y="139319"/>
                  </a:lnTo>
                  <a:lnTo>
                    <a:pt x="147828" y="8534"/>
                  </a:lnTo>
                  <a:lnTo>
                    <a:pt x="147828" y="25"/>
                  </a:lnTo>
                  <a:lnTo>
                    <a:pt x="0" y="0"/>
                  </a:lnTo>
                  <a:lnTo>
                    <a:pt x="0" y="8534"/>
                  </a:lnTo>
                  <a:lnTo>
                    <a:pt x="0" y="137820"/>
                  </a:lnTo>
                  <a:lnTo>
                    <a:pt x="8534" y="137820"/>
                  </a:lnTo>
                  <a:lnTo>
                    <a:pt x="8534" y="8534"/>
                  </a:lnTo>
                  <a:lnTo>
                    <a:pt x="139293" y="8534"/>
                  </a:lnTo>
                  <a:lnTo>
                    <a:pt x="139293" y="139319"/>
                  </a:lnTo>
                  <a:lnTo>
                    <a:pt x="0" y="139319"/>
                  </a:lnTo>
                  <a:lnTo>
                    <a:pt x="0" y="147853"/>
                  </a:lnTo>
                  <a:lnTo>
                    <a:pt x="139293" y="147853"/>
                  </a:lnTo>
                  <a:lnTo>
                    <a:pt x="139293" y="178943"/>
                  </a:lnTo>
                  <a:lnTo>
                    <a:pt x="8534" y="178943"/>
                  </a:lnTo>
                  <a:lnTo>
                    <a:pt x="0" y="178892"/>
                  </a:lnTo>
                  <a:lnTo>
                    <a:pt x="0" y="187477"/>
                  </a:lnTo>
                  <a:lnTo>
                    <a:pt x="0" y="227355"/>
                  </a:lnTo>
                  <a:lnTo>
                    <a:pt x="8534" y="227355"/>
                  </a:lnTo>
                  <a:lnTo>
                    <a:pt x="8534" y="187477"/>
                  </a:lnTo>
                  <a:lnTo>
                    <a:pt x="139293" y="187477"/>
                  </a:lnTo>
                  <a:lnTo>
                    <a:pt x="147828" y="187477"/>
                  </a:lnTo>
                  <a:lnTo>
                    <a:pt x="147828" y="178943"/>
                  </a:lnTo>
                  <a:lnTo>
                    <a:pt x="147828" y="147853"/>
                  </a:lnTo>
                  <a:lnTo>
                    <a:pt x="197510" y="147853"/>
                  </a:lnTo>
                  <a:lnTo>
                    <a:pt x="197510" y="139319"/>
                  </a:lnTo>
                  <a:close/>
                </a:path>
                <a:path w="227965" h="227965">
                  <a:moveTo>
                    <a:pt x="227380" y="0"/>
                  </a:moveTo>
                  <a:lnTo>
                    <a:pt x="188976" y="0"/>
                  </a:lnTo>
                  <a:lnTo>
                    <a:pt x="188976" y="8534"/>
                  </a:lnTo>
                  <a:lnTo>
                    <a:pt x="188976" y="137820"/>
                  </a:lnTo>
                  <a:lnTo>
                    <a:pt x="197510" y="137820"/>
                  </a:lnTo>
                  <a:lnTo>
                    <a:pt x="197510" y="8534"/>
                  </a:lnTo>
                  <a:lnTo>
                    <a:pt x="227380" y="8534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334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334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650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7650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9970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9970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2286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2286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46024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46024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69189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69189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92354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92354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15518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15518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38683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38683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61886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61886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85051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85051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082163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3082163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331381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31381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354545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54545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77710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77710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00875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00875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424065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424065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447230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47230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703953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703953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93560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493560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1672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1672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539889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539889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630545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630545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862573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862573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095746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6095746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6328917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6328917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6562090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6562090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6795261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6795261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028434" y="34467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756" y="88"/>
                  </a:moveTo>
                  <a:lnTo>
                    <a:pt x="129159" y="0"/>
                  </a:lnTo>
                  <a:lnTo>
                    <a:pt x="0" y="88"/>
                  </a:lnTo>
                  <a:lnTo>
                    <a:pt x="0" y="58293"/>
                  </a:lnTo>
                  <a:lnTo>
                    <a:pt x="129159" y="58293"/>
                  </a:lnTo>
                  <a:lnTo>
                    <a:pt x="129159" y="187452"/>
                  </a:lnTo>
                  <a:lnTo>
                    <a:pt x="187680" y="187452"/>
                  </a:lnTo>
                  <a:lnTo>
                    <a:pt x="187680" y="58293"/>
                  </a:lnTo>
                  <a:lnTo>
                    <a:pt x="187756" y="88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028434" y="304773"/>
              <a:ext cx="227965" cy="227965"/>
            </a:xfrm>
            <a:custGeom>
              <a:avLst/>
              <a:gdLst/>
              <a:ahLst/>
              <a:cxnLst/>
              <a:rect l="l" t="t" r="r" b="b"/>
              <a:pathLst>
                <a:path w="227965" h="227965">
                  <a:moveTo>
                    <a:pt x="227355" y="188950"/>
                  </a:moveTo>
                  <a:lnTo>
                    <a:pt x="218821" y="188950"/>
                  </a:lnTo>
                  <a:lnTo>
                    <a:pt x="89535" y="188976"/>
                  </a:lnTo>
                  <a:lnTo>
                    <a:pt x="89535" y="197510"/>
                  </a:lnTo>
                  <a:lnTo>
                    <a:pt x="218821" y="197510"/>
                  </a:lnTo>
                  <a:lnTo>
                    <a:pt x="218821" y="227355"/>
                  </a:lnTo>
                  <a:lnTo>
                    <a:pt x="227355" y="227355"/>
                  </a:lnTo>
                  <a:lnTo>
                    <a:pt x="227355" y="188950"/>
                  </a:lnTo>
                  <a:close/>
                </a:path>
                <a:path w="227965" h="227965">
                  <a:moveTo>
                    <a:pt x="227355" y="25"/>
                  </a:moveTo>
                  <a:lnTo>
                    <a:pt x="89535" y="0"/>
                  </a:lnTo>
                  <a:lnTo>
                    <a:pt x="89535" y="8534"/>
                  </a:lnTo>
                  <a:lnTo>
                    <a:pt x="218821" y="8534"/>
                  </a:lnTo>
                  <a:lnTo>
                    <a:pt x="218821" y="139319"/>
                  </a:lnTo>
                  <a:lnTo>
                    <a:pt x="88036" y="139319"/>
                  </a:lnTo>
                  <a:lnTo>
                    <a:pt x="88036" y="0"/>
                  </a:lnTo>
                  <a:lnTo>
                    <a:pt x="79502" y="0"/>
                  </a:lnTo>
                  <a:lnTo>
                    <a:pt x="79502" y="139319"/>
                  </a:lnTo>
                  <a:lnTo>
                    <a:pt x="48412" y="139319"/>
                  </a:lnTo>
                  <a:lnTo>
                    <a:pt x="48412" y="8534"/>
                  </a:lnTo>
                  <a:lnTo>
                    <a:pt x="48463" y="0"/>
                  </a:lnTo>
                  <a:lnTo>
                    <a:pt x="0" y="0"/>
                  </a:lnTo>
                  <a:lnTo>
                    <a:pt x="0" y="8534"/>
                  </a:lnTo>
                  <a:lnTo>
                    <a:pt x="39878" y="8534"/>
                  </a:lnTo>
                  <a:lnTo>
                    <a:pt x="39878" y="139319"/>
                  </a:lnTo>
                  <a:lnTo>
                    <a:pt x="39878" y="147853"/>
                  </a:lnTo>
                  <a:lnTo>
                    <a:pt x="48412" y="147853"/>
                  </a:lnTo>
                  <a:lnTo>
                    <a:pt x="79502" y="147853"/>
                  </a:lnTo>
                  <a:lnTo>
                    <a:pt x="79502" y="197510"/>
                  </a:lnTo>
                  <a:lnTo>
                    <a:pt x="88036" y="197510"/>
                  </a:lnTo>
                  <a:lnTo>
                    <a:pt x="88036" y="147853"/>
                  </a:lnTo>
                  <a:lnTo>
                    <a:pt x="218821" y="147853"/>
                  </a:lnTo>
                  <a:lnTo>
                    <a:pt x="227317" y="147853"/>
                  </a:lnTo>
                  <a:lnTo>
                    <a:pt x="227355" y="25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157593" y="533348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247255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157593" y="76804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247255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157593" y="1002740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247255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157593" y="123774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247255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157593" y="147243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247255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7157593" y="1707133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7247255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7157593" y="1941905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7247255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7157593" y="217660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247255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157593" y="241129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247255" y="241129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157593" y="264599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247255" y="264599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157593" y="2880689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247255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157593" y="3115385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247255" y="311538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157593" y="3350386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247255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7157593" y="3585082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247255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7157593" y="3819778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7247255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157593" y="405447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521" y="233171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247255" y="40544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157593" y="4289119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7247255" y="428911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7157593" y="4523816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7247255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7157593" y="475851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7247255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7157593" y="499320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247255" y="499320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7157593" y="522790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7247255" y="5227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7157593" y="5462599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7247255" y="546259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7157593" y="5697600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7247255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7157593" y="5932296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7247255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7157593" y="6166992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7247255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157593" y="640176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7247255" y="640176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7157593" y="663646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7247255" y="663646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7157593" y="687115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7247255" y="687115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7157593" y="7105852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7247255" y="710585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7157593" y="7340548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7247255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7157593" y="7575245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7247255" y="7575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7157593" y="7810245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521" y="233171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7247255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7157593" y="804494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521" y="233171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7247255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7157593" y="827963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7247255" y="82796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7157593" y="8514333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7247255" y="85143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7028434" y="8748979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79">
                  <a:moveTo>
                    <a:pt x="129159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129159" y="233476"/>
                  </a:lnTo>
                  <a:lnTo>
                    <a:pt x="129159" y="0"/>
                  </a:lnTo>
                  <a:close/>
                </a:path>
                <a:path w="227965" h="233679">
                  <a:moveTo>
                    <a:pt x="227380" y="0"/>
                  </a:moveTo>
                  <a:lnTo>
                    <a:pt x="187680" y="0"/>
                  </a:lnTo>
                  <a:lnTo>
                    <a:pt x="187680" y="233476"/>
                  </a:lnTo>
                  <a:lnTo>
                    <a:pt x="227380" y="233476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7157593" y="8748979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7247255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7028434" y="8983674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79">
                  <a:moveTo>
                    <a:pt x="129159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129159" y="233476"/>
                  </a:lnTo>
                  <a:lnTo>
                    <a:pt x="129159" y="0"/>
                  </a:lnTo>
                  <a:close/>
                </a:path>
                <a:path w="227965" h="233679">
                  <a:moveTo>
                    <a:pt x="227380" y="0"/>
                  </a:moveTo>
                  <a:lnTo>
                    <a:pt x="187680" y="0"/>
                  </a:lnTo>
                  <a:lnTo>
                    <a:pt x="187680" y="233476"/>
                  </a:lnTo>
                  <a:lnTo>
                    <a:pt x="227380" y="233476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7157593" y="898367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7247255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7028434" y="9218370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79">
                  <a:moveTo>
                    <a:pt x="129159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129159" y="233476"/>
                  </a:lnTo>
                  <a:lnTo>
                    <a:pt x="129159" y="0"/>
                  </a:lnTo>
                  <a:close/>
                </a:path>
                <a:path w="227965" h="233679">
                  <a:moveTo>
                    <a:pt x="227380" y="0"/>
                  </a:moveTo>
                  <a:lnTo>
                    <a:pt x="187680" y="0"/>
                  </a:lnTo>
                  <a:lnTo>
                    <a:pt x="187680" y="233476"/>
                  </a:lnTo>
                  <a:lnTo>
                    <a:pt x="227380" y="233476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7157593" y="9218370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7247255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7028434" y="9453067"/>
              <a:ext cx="227965" cy="235585"/>
            </a:xfrm>
            <a:custGeom>
              <a:avLst/>
              <a:gdLst/>
              <a:ahLst/>
              <a:cxnLst/>
              <a:rect l="l" t="t" r="r" b="b"/>
              <a:pathLst>
                <a:path w="227965" h="235584">
                  <a:moveTo>
                    <a:pt x="129159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129159" y="235000"/>
                  </a:lnTo>
                  <a:lnTo>
                    <a:pt x="129159" y="0"/>
                  </a:lnTo>
                  <a:close/>
                </a:path>
                <a:path w="227965" h="235584">
                  <a:moveTo>
                    <a:pt x="227380" y="0"/>
                  </a:moveTo>
                  <a:lnTo>
                    <a:pt x="187680" y="0"/>
                  </a:lnTo>
                  <a:lnTo>
                    <a:pt x="187680" y="235000"/>
                  </a:lnTo>
                  <a:lnTo>
                    <a:pt x="227380" y="235000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7157593" y="9453067"/>
              <a:ext cx="59055" cy="235585"/>
            </a:xfrm>
            <a:custGeom>
              <a:avLst/>
              <a:gdLst/>
              <a:ahLst/>
              <a:cxnLst/>
              <a:rect l="l" t="t" r="r" b="b"/>
              <a:pathLst>
                <a:path w="59054" h="235584">
                  <a:moveTo>
                    <a:pt x="58521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521" y="235000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7247255" y="9453067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7028434" y="9689286"/>
              <a:ext cx="227965" cy="235585"/>
            </a:xfrm>
            <a:custGeom>
              <a:avLst/>
              <a:gdLst/>
              <a:ahLst/>
              <a:cxnLst/>
              <a:rect l="l" t="t" r="r" b="b"/>
              <a:pathLst>
                <a:path w="227965" h="235584">
                  <a:moveTo>
                    <a:pt x="129159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129159" y="235000"/>
                  </a:lnTo>
                  <a:lnTo>
                    <a:pt x="129159" y="0"/>
                  </a:lnTo>
                  <a:close/>
                </a:path>
                <a:path w="227965" h="235584">
                  <a:moveTo>
                    <a:pt x="227380" y="0"/>
                  </a:moveTo>
                  <a:lnTo>
                    <a:pt x="187680" y="0"/>
                  </a:lnTo>
                  <a:lnTo>
                    <a:pt x="187680" y="235000"/>
                  </a:lnTo>
                  <a:lnTo>
                    <a:pt x="227380" y="235000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7157593" y="9689286"/>
              <a:ext cx="59055" cy="235585"/>
            </a:xfrm>
            <a:custGeom>
              <a:avLst/>
              <a:gdLst/>
              <a:ahLst/>
              <a:cxnLst/>
              <a:rect l="l" t="t" r="r" b="b"/>
              <a:pathLst>
                <a:path w="59054" h="235584">
                  <a:moveTo>
                    <a:pt x="58521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521" y="235000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7247255" y="9689286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7028434" y="9925507"/>
              <a:ext cx="227965" cy="235585"/>
            </a:xfrm>
            <a:custGeom>
              <a:avLst/>
              <a:gdLst/>
              <a:ahLst/>
              <a:cxnLst/>
              <a:rect l="l" t="t" r="r" b="b"/>
              <a:pathLst>
                <a:path w="227965" h="235584">
                  <a:moveTo>
                    <a:pt x="129159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129159" y="235000"/>
                  </a:lnTo>
                  <a:lnTo>
                    <a:pt x="129159" y="0"/>
                  </a:lnTo>
                  <a:close/>
                </a:path>
                <a:path w="227965" h="235584">
                  <a:moveTo>
                    <a:pt x="227380" y="0"/>
                  </a:moveTo>
                  <a:lnTo>
                    <a:pt x="187680" y="0"/>
                  </a:lnTo>
                  <a:lnTo>
                    <a:pt x="187680" y="235000"/>
                  </a:lnTo>
                  <a:lnTo>
                    <a:pt x="227380" y="235000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7157593" y="9925507"/>
              <a:ext cx="59055" cy="235585"/>
            </a:xfrm>
            <a:custGeom>
              <a:avLst/>
              <a:gdLst/>
              <a:ahLst/>
              <a:cxnLst/>
              <a:rect l="l" t="t" r="r" b="b"/>
              <a:pathLst>
                <a:path w="59054" h="235584">
                  <a:moveTo>
                    <a:pt x="58521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521" y="235000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7247255" y="9925507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344728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304800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344728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304800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344728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304800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344728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304800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344728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304800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344728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304800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344728" y="194190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304800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344728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304800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344728" y="241129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304800" y="241129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344728" y="264599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304800" y="264599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344728" y="288068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04800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344728" y="311538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04800" y="311538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344728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04800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344728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304800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344728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304800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44728" y="40544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216" y="23317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304800" y="40544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344728" y="428911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304800" y="428911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344728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304800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344728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304800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344728" y="499320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304800" y="499320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344728" y="5227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304800" y="5227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344728" y="546259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304800" y="546259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344728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304800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344728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304800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344728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304800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344728" y="640176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304800" y="640176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344728" y="663646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304800" y="663646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344728" y="687115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304800" y="687115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344728" y="710585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304800" y="710585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344728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304800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344728" y="7575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304800" y="7575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344728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216" y="23317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304800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344728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216" y="23317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304800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344728" y="82796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304800" y="82796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344728" y="85143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304800" y="85143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344728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304800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344728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304800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344728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304800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344728" y="9453067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304800" y="9453067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344728" y="9689286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304800" y="9689286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344728" y="9925507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304800" y="9925507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4" name="object 3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0"/>
              </a:spcBef>
            </a:pPr>
            <a:r>
              <a:rPr spc="-35" dirty="0"/>
              <a:t>15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97483" y="1236349"/>
          <a:ext cx="4366260" cy="34008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66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11232">
                <a:tc>
                  <a:txBody>
                    <a:bodyPr/>
                    <a:lstStyle/>
                    <a:p>
                      <a:pPr marR="9715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50" b="1" i="1" spc="-3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450" b="1" i="1" spc="-40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2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use</a:t>
                      </a:r>
                      <a:r>
                        <a:rPr sz="1450" b="1" i="1" spc="-4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2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of</a:t>
                      </a:r>
                      <a:r>
                        <a:rPr sz="1450" b="1" i="1" spc="-40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20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call</a:t>
                      </a:r>
                      <a:r>
                        <a:rPr sz="1450" b="1" i="1" spc="-4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3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to</a:t>
                      </a:r>
                      <a:r>
                        <a:rPr sz="1450" b="1" i="1" spc="-1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40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112</a:t>
                      </a:r>
                      <a:endParaRPr sz="1450">
                        <a:latin typeface="Comic Sans MS"/>
                        <a:cs typeface="Comic Sans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27000" marR="224790" algn="ctr">
                        <a:lnSpc>
                          <a:spcPct val="112100"/>
                        </a:lnSpc>
                      </a:pPr>
                      <a:r>
                        <a:rPr sz="1450" b="1" i="1" spc="-30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In</a:t>
                      </a:r>
                      <a:r>
                        <a:rPr sz="1450" b="1" i="1" spc="-3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 IFIN-HH,</a:t>
                      </a:r>
                      <a:r>
                        <a:rPr sz="1450" b="1" i="1" spc="-30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 only persons</a:t>
                      </a:r>
                      <a:r>
                        <a:rPr sz="1450" b="1" i="1" spc="-3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30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authorised</a:t>
                      </a:r>
                      <a:r>
                        <a:rPr sz="1450" b="1" i="1" spc="-2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30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through </a:t>
                      </a:r>
                      <a:r>
                        <a:rPr sz="1450" b="1" i="1" spc="-610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30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the </a:t>
                      </a:r>
                      <a:r>
                        <a:rPr sz="1450" b="1" i="1" spc="-2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alarm </a:t>
                      </a:r>
                      <a:r>
                        <a:rPr sz="1450" b="1" i="1" spc="-30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scheme </a:t>
                      </a:r>
                      <a:r>
                        <a:rPr sz="1450" b="1" i="1" spc="-20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in </a:t>
                      </a:r>
                      <a:r>
                        <a:rPr sz="1450" b="1" i="1" spc="-2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case of </a:t>
                      </a:r>
                      <a:r>
                        <a:rPr sz="1450" b="1" i="1" spc="-30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emergencies </a:t>
                      </a:r>
                      <a:r>
                        <a:rPr sz="1450" b="1" i="1" spc="-2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can </a:t>
                      </a:r>
                      <a:r>
                        <a:rPr sz="1450" b="1" i="1" spc="-61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20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call</a:t>
                      </a:r>
                      <a:r>
                        <a:rPr sz="1450" b="1" i="1" spc="-2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3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112,</a:t>
                      </a:r>
                      <a:endParaRPr sz="1450">
                        <a:latin typeface="Comic Sans MS"/>
                        <a:cs typeface="Comic Sans MS"/>
                      </a:endParaRPr>
                    </a:p>
                    <a:p>
                      <a:pPr marR="97790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450" b="1" i="1" spc="-30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according </a:t>
                      </a:r>
                      <a:r>
                        <a:rPr sz="1450" b="1" i="1" spc="-3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to</a:t>
                      </a:r>
                      <a:r>
                        <a:rPr sz="1450" b="1" i="1" spc="-1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30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450" b="1" i="1" spc="-3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30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Intervention</a:t>
                      </a:r>
                      <a:r>
                        <a:rPr sz="1450" b="1" i="1" spc="-2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 Plans</a:t>
                      </a:r>
                      <a:r>
                        <a:rPr sz="1450" b="1" i="1" spc="-3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20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in</a:t>
                      </a:r>
                      <a:r>
                        <a:rPr sz="1450" b="1" i="1" spc="-30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 force.</a:t>
                      </a:r>
                      <a:endParaRPr sz="1450">
                        <a:latin typeface="Comic Sans MS"/>
                        <a:cs typeface="Comic Sans MS"/>
                      </a:endParaRPr>
                    </a:p>
                  </a:txBody>
                  <a:tcPr marL="0" marR="0" marT="2286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2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078355">
                        <a:lnSpc>
                          <a:spcPct val="100000"/>
                        </a:lnSpc>
                      </a:pP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Thank</a:t>
                      </a:r>
                      <a:r>
                        <a:rPr sz="1450" b="1" i="1" spc="-3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you</a:t>
                      </a:r>
                      <a:r>
                        <a:rPr sz="1450" b="1" i="1" spc="-4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for</a:t>
                      </a:r>
                      <a:r>
                        <a:rPr sz="1450" b="1" i="1" spc="-4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3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your</a:t>
                      </a: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2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time!</a:t>
                      </a:r>
                      <a:endParaRPr sz="145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5288" y="1264411"/>
            <a:ext cx="1497891" cy="196215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04800" y="304774"/>
            <a:ext cx="7256145" cy="10389235"/>
            <a:chOff x="304800" y="304774"/>
            <a:chExt cx="7256145" cy="10389235"/>
          </a:xfrm>
        </p:grpSpPr>
        <p:sp>
          <p:nvSpPr>
            <p:cNvPr id="6" name="object 6"/>
            <p:cNvSpPr/>
            <p:nvPr/>
          </p:nvSpPr>
          <p:spPr>
            <a:xfrm>
              <a:off x="5755623" y="8949347"/>
              <a:ext cx="1805305" cy="1744980"/>
            </a:xfrm>
            <a:custGeom>
              <a:avLst/>
              <a:gdLst/>
              <a:ahLst/>
              <a:cxnLst/>
              <a:rect l="l" t="t" r="r" b="b"/>
              <a:pathLst>
                <a:path w="1805304" h="1744979">
                  <a:moveTo>
                    <a:pt x="1804940" y="0"/>
                  </a:moveTo>
                  <a:lnTo>
                    <a:pt x="0" y="1744559"/>
                  </a:lnTo>
                  <a:lnTo>
                    <a:pt x="1804940" y="1744559"/>
                  </a:lnTo>
                  <a:lnTo>
                    <a:pt x="1804940" y="0"/>
                  </a:lnTo>
                  <a:close/>
                </a:path>
              </a:pathLst>
            </a:custGeom>
            <a:solidFill>
              <a:srgbClr val="D2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4728" y="10162031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452" y="129235"/>
                  </a:moveTo>
                  <a:lnTo>
                    <a:pt x="58204" y="129235"/>
                  </a:lnTo>
                  <a:lnTo>
                    <a:pt x="58204" y="0"/>
                  </a:lnTo>
                  <a:lnTo>
                    <a:pt x="0" y="0"/>
                  </a:lnTo>
                  <a:lnTo>
                    <a:pt x="0" y="129235"/>
                  </a:lnTo>
                  <a:lnTo>
                    <a:pt x="0" y="187452"/>
                  </a:lnTo>
                  <a:lnTo>
                    <a:pt x="58204" y="187452"/>
                  </a:lnTo>
                  <a:lnTo>
                    <a:pt x="187452" y="187452"/>
                  </a:lnTo>
                  <a:lnTo>
                    <a:pt x="187452" y="129235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4800" y="10162031"/>
              <a:ext cx="227965" cy="227329"/>
            </a:xfrm>
            <a:custGeom>
              <a:avLst/>
              <a:gdLst/>
              <a:ahLst/>
              <a:cxnLst/>
              <a:rect l="l" t="t" r="r" b="b"/>
              <a:pathLst>
                <a:path w="227965" h="227329">
                  <a:moveTo>
                    <a:pt x="137769" y="29578"/>
                  </a:moveTo>
                  <a:lnTo>
                    <a:pt x="8534" y="29578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9578"/>
                  </a:lnTo>
                  <a:lnTo>
                    <a:pt x="0" y="38404"/>
                  </a:lnTo>
                  <a:lnTo>
                    <a:pt x="8534" y="38404"/>
                  </a:lnTo>
                  <a:lnTo>
                    <a:pt x="137769" y="38404"/>
                  </a:lnTo>
                  <a:lnTo>
                    <a:pt x="137769" y="29578"/>
                  </a:lnTo>
                  <a:close/>
                </a:path>
                <a:path w="227965" h="227329">
                  <a:moveTo>
                    <a:pt x="227380" y="218541"/>
                  </a:moveTo>
                  <a:lnTo>
                    <a:pt x="187756" y="218541"/>
                  </a:lnTo>
                  <a:lnTo>
                    <a:pt x="187756" y="88087"/>
                  </a:lnTo>
                  <a:lnTo>
                    <a:pt x="187756" y="79260"/>
                  </a:lnTo>
                  <a:lnTo>
                    <a:pt x="178917" y="79248"/>
                  </a:lnTo>
                  <a:lnTo>
                    <a:pt x="147828" y="79260"/>
                  </a:lnTo>
                  <a:lnTo>
                    <a:pt x="147828" y="29565"/>
                  </a:lnTo>
                  <a:lnTo>
                    <a:pt x="139293" y="29565"/>
                  </a:lnTo>
                  <a:lnTo>
                    <a:pt x="139293" y="79260"/>
                  </a:lnTo>
                  <a:lnTo>
                    <a:pt x="8534" y="79260"/>
                  </a:lnTo>
                  <a:lnTo>
                    <a:pt x="0" y="79248"/>
                  </a:lnTo>
                  <a:lnTo>
                    <a:pt x="0" y="88087"/>
                  </a:lnTo>
                  <a:lnTo>
                    <a:pt x="0" y="218541"/>
                  </a:lnTo>
                  <a:lnTo>
                    <a:pt x="0" y="227076"/>
                  </a:lnTo>
                  <a:lnTo>
                    <a:pt x="8534" y="227076"/>
                  </a:lnTo>
                  <a:lnTo>
                    <a:pt x="137769" y="227076"/>
                  </a:lnTo>
                  <a:lnTo>
                    <a:pt x="137769" y="218541"/>
                  </a:lnTo>
                  <a:lnTo>
                    <a:pt x="8534" y="218541"/>
                  </a:lnTo>
                  <a:lnTo>
                    <a:pt x="8534" y="88087"/>
                  </a:lnTo>
                  <a:lnTo>
                    <a:pt x="139293" y="88087"/>
                  </a:lnTo>
                  <a:lnTo>
                    <a:pt x="139293" y="227076"/>
                  </a:lnTo>
                  <a:lnTo>
                    <a:pt x="147828" y="227076"/>
                  </a:lnTo>
                  <a:lnTo>
                    <a:pt x="147828" y="88087"/>
                  </a:lnTo>
                  <a:lnTo>
                    <a:pt x="178917" y="88087"/>
                  </a:lnTo>
                  <a:lnTo>
                    <a:pt x="178917" y="218541"/>
                  </a:lnTo>
                  <a:lnTo>
                    <a:pt x="178917" y="227076"/>
                  </a:lnTo>
                  <a:lnTo>
                    <a:pt x="187756" y="227076"/>
                  </a:lnTo>
                  <a:lnTo>
                    <a:pt x="227380" y="227076"/>
                  </a:lnTo>
                  <a:lnTo>
                    <a:pt x="227380" y="218541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3400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3400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504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504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97000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97000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2864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2864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60246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60246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91894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91894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923541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923541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155189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155189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38683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38683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618867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618867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850514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850514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082163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082163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313810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313810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54545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54545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777107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777107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008754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008754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240657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240657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472304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472304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703953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703953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935601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935601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16724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16724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398896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398896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630545" y="10162044"/>
              <a:ext cx="230504" cy="227329"/>
            </a:xfrm>
            <a:custGeom>
              <a:avLst/>
              <a:gdLst/>
              <a:ahLst/>
              <a:cxnLst/>
              <a:rect l="l" t="t" r="r" b="b"/>
              <a:pathLst>
                <a:path w="230504" h="227329">
                  <a:moveTo>
                    <a:pt x="230428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0428" y="227063"/>
                  </a:lnTo>
                  <a:lnTo>
                    <a:pt x="230428" y="187439"/>
                  </a:lnTo>
                  <a:close/>
                </a:path>
                <a:path w="230504" h="227329">
                  <a:moveTo>
                    <a:pt x="230428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0428" y="129222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630545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630545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862574" y="10162044"/>
              <a:ext cx="231775" cy="227329"/>
            </a:xfrm>
            <a:custGeom>
              <a:avLst/>
              <a:gdLst/>
              <a:ahLst/>
              <a:cxnLst/>
              <a:rect l="l" t="t" r="r" b="b"/>
              <a:pathLst>
                <a:path w="231775" h="227329">
                  <a:moveTo>
                    <a:pt x="231648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648" y="227063"/>
                  </a:lnTo>
                  <a:lnTo>
                    <a:pt x="231648" y="187439"/>
                  </a:lnTo>
                  <a:close/>
                </a:path>
                <a:path w="231775" h="227329">
                  <a:moveTo>
                    <a:pt x="231648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648" y="129222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862573" y="10291267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862573" y="10380573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095746" y="10162044"/>
              <a:ext cx="231775" cy="227329"/>
            </a:xfrm>
            <a:custGeom>
              <a:avLst/>
              <a:gdLst/>
              <a:ahLst/>
              <a:cxnLst/>
              <a:rect l="l" t="t" r="r" b="b"/>
              <a:pathLst>
                <a:path w="231775" h="227329">
                  <a:moveTo>
                    <a:pt x="231648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648" y="227063"/>
                  </a:lnTo>
                  <a:lnTo>
                    <a:pt x="231648" y="187439"/>
                  </a:lnTo>
                  <a:close/>
                </a:path>
                <a:path w="231775" h="227329">
                  <a:moveTo>
                    <a:pt x="231648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648" y="129222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095746" y="10291267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095746" y="10380573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328918" y="10162044"/>
              <a:ext cx="232410" cy="227329"/>
            </a:xfrm>
            <a:custGeom>
              <a:avLst/>
              <a:gdLst/>
              <a:ahLst/>
              <a:cxnLst/>
              <a:rect l="l" t="t" r="r" b="b"/>
              <a:pathLst>
                <a:path w="232409" h="227329">
                  <a:moveTo>
                    <a:pt x="231940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940" y="227063"/>
                  </a:lnTo>
                  <a:lnTo>
                    <a:pt x="231940" y="187439"/>
                  </a:lnTo>
                  <a:close/>
                </a:path>
                <a:path w="232409" h="227329">
                  <a:moveTo>
                    <a:pt x="231940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940" y="129222"/>
                  </a:lnTo>
                  <a:lnTo>
                    <a:pt x="231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328917" y="10291267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328917" y="10380573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562090" y="10162044"/>
              <a:ext cx="232410" cy="227329"/>
            </a:xfrm>
            <a:custGeom>
              <a:avLst/>
              <a:gdLst/>
              <a:ahLst/>
              <a:cxnLst/>
              <a:rect l="l" t="t" r="r" b="b"/>
              <a:pathLst>
                <a:path w="232409" h="227329">
                  <a:moveTo>
                    <a:pt x="231952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952" y="227063"/>
                  </a:lnTo>
                  <a:lnTo>
                    <a:pt x="231952" y="187439"/>
                  </a:lnTo>
                  <a:close/>
                </a:path>
                <a:path w="232409" h="227329">
                  <a:moveTo>
                    <a:pt x="231952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952" y="129222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562090" y="10291267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562090" y="10380573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795262" y="10162044"/>
              <a:ext cx="232410" cy="227329"/>
            </a:xfrm>
            <a:custGeom>
              <a:avLst/>
              <a:gdLst/>
              <a:ahLst/>
              <a:cxnLst/>
              <a:rect l="l" t="t" r="r" b="b"/>
              <a:pathLst>
                <a:path w="232409" h="227329">
                  <a:moveTo>
                    <a:pt x="231952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952" y="227063"/>
                  </a:lnTo>
                  <a:lnTo>
                    <a:pt x="231952" y="187439"/>
                  </a:lnTo>
                  <a:close/>
                </a:path>
                <a:path w="232409" h="227329">
                  <a:moveTo>
                    <a:pt x="231952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952" y="129222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795261" y="10291267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795261" y="10380573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028433" y="10162031"/>
              <a:ext cx="227965" cy="227329"/>
            </a:xfrm>
            <a:custGeom>
              <a:avLst/>
              <a:gdLst/>
              <a:ahLst/>
              <a:cxnLst/>
              <a:rect l="l" t="t" r="r" b="b"/>
              <a:pathLst>
                <a:path w="227965" h="227329">
                  <a:moveTo>
                    <a:pt x="227380" y="0"/>
                  </a:moveTo>
                  <a:lnTo>
                    <a:pt x="0" y="0"/>
                  </a:lnTo>
                  <a:lnTo>
                    <a:pt x="0" y="227075"/>
                  </a:lnTo>
                  <a:lnTo>
                    <a:pt x="227380" y="227075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028434" y="10162031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756" y="129235"/>
                  </a:moveTo>
                  <a:lnTo>
                    <a:pt x="187680" y="0"/>
                  </a:lnTo>
                  <a:lnTo>
                    <a:pt x="129159" y="0"/>
                  </a:lnTo>
                  <a:lnTo>
                    <a:pt x="129159" y="129235"/>
                  </a:lnTo>
                  <a:lnTo>
                    <a:pt x="0" y="129235"/>
                  </a:lnTo>
                  <a:lnTo>
                    <a:pt x="0" y="187452"/>
                  </a:lnTo>
                  <a:lnTo>
                    <a:pt x="129159" y="187452"/>
                  </a:lnTo>
                  <a:lnTo>
                    <a:pt x="187680" y="187452"/>
                  </a:lnTo>
                  <a:lnTo>
                    <a:pt x="187756" y="129235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028434" y="10162031"/>
              <a:ext cx="227965" cy="227329"/>
            </a:xfrm>
            <a:custGeom>
              <a:avLst/>
              <a:gdLst/>
              <a:ahLst/>
              <a:cxnLst/>
              <a:rect l="l" t="t" r="r" b="b"/>
              <a:pathLst>
                <a:path w="227965" h="227329">
                  <a:moveTo>
                    <a:pt x="38404" y="218541"/>
                  </a:moveTo>
                  <a:lnTo>
                    <a:pt x="38379" y="89306"/>
                  </a:lnTo>
                  <a:lnTo>
                    <a:pt x="29845" y="89306"/>
                  </a:lnTo>
                  <a:lnTo>
                    <a:pt x="29845" y="218541"/>
                  </a:lnTo>
                  <a:lnTo>
                    <a:pt x="0" y="218541"/>
                  </a:lnTo>
                  <a:lnTo>
                    <a:pt x="0" y="227076"/>
                  </a:lnTo>
                  <a:lnTo>
                    <a:pt x="29845" y="227076"/>
                  </a:lnTo>
                  <a:lnTo>
                    <a:pt x="38379" y="227076"/>
                  </a:lnTo>
                  <a:lnTo>
                    <a:pt x="38404" y="218541"/>
                  </a:lnTo>
                  <a:close/>
                </a:path>
                <a:path w="227965" h="227329">
                  <a:moveTo>
                    <a:pt x="227355" y="0"/>
                  </a:moveTo>
                  <a:lnTo>
                    <a:pt x="218821" y="0"/>
                  </a:lnTo>
                  <a:lnTo>
                    <a:pt x="218821" y="39624"/>
                  </a:lnTo>
                  <a:lnTo>
                    <a:pt x="88036" y="39624"/>
                  </a:lnTo>
                  <a:lnTo>
                    <a:pt x="79502" y="39624"/>
                  </a:lnTo>
                  <a:lnTo>
                    <a:pt x="79502" y="48158"/>
                  </a:lnTo>
                  <a:lnTo>
                    <a:pt x="79502" y="79260"/>
                  </a:lnTo>
                  <a:lnTo>
                    <a:pt x="29845" y="79260"/>
                  </a:lnTo>
                  <a:lnTo>
                    <a:pt x="29845" y="88087"/>
                  </a:lnTo>
                  <a:lnTo>
                    <a:pt x="79502" y="88087"/>
                  </a:lnTo>
                  <a:lnTo>
                    <a:pt x="79502" y="218541"/>
                  </a:lnTo>
                  <a:lnTo>
                    <a:pt x="79502" y="227076"/>
                  </a:lnTo>
                  <a:lnTo>
                    <a:pt x="88036" y="227076"/>
                  </a:lnTo>
                  <a:lnTo>
                    <a:pt x="218821" y="227076"/>
                  </a:lnTo>
                  <a:lnTo>
                    <a:pt x="227317" y="227076"/>
                  </a:lnTo>
                  <a:lnTo>
                    <a:pt x="227355" y="89306"/>
                  </a:lnTo>
                  <a:lnTo>
                    <a:pt x="218821" y="89306"/>
                  </a:lnTo>
                  <a:lnTo>
                    <a:pt x="218821" y="218541"/>
                  </a:lnTo>
                  <a:lnTo>
                    <a:pt x="88036" y="218541"/>
                  </a:lnTo>
                  <a:lnTo>
                    <a:pt x="88036" y="88087"/>
                  </a:lnTo>
                  <a:lnTo>
                    <a:pt x="227355" y="88087"/>
                  </a:lnTo>
                  <a:lnTo>
                    <a:pt x="227355" y="79260"/>
                  </a:lnTo>
                  <a:lnTo>
                    <a:pt x="88036" y="79260"/>
                  </a:lnTo>
                  <a:lnTo>
                    <a:pt x="88036" y="48158"/>
                  </a:lnTo>
                  <a:lnTo>
                    <a:pt x="218821" y="48158"/>
                  </a:lnTo>
                  <a:lnTo>
                    <a:pt x="227317" y="48158"/>
                  </a:lnTo>
                  <a:lnTo>
                    <a:pt x="22735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44728" y="34467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452" y="88"/>
                  </a:moveTo>
                  <a:lnTo>
                    <a:pt x="58204" y="88"/>
                  </a:lnTo>
                  <a:lnTo>
                    <a:pt x="0" y="0"/>
                  </a:lnTo>
                  <a:lnTo>
                    <a:pt x="0" y="58293"/>
                  </a:lnTo>
                  <a:lnTo>
                    <a:pt x="0" y="187452"/>
                  </a:lnTo>
                  <a:lnTo>
                    <a:pt x="58204" y="187452"/>
                  </a:lnTo>
                  <a:lnTo>
                    <a:pt x="58204" y="58293"/>
                  </a:lnTo>
                  <a:lnTo>
                    <a:pt x="187452" y="58293"/>
                  </a:lnTo>
                  <a:lnTo>
                    <a:pt x="187452" y="88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04800" y="304773"/>
              <a:ext cx="227965" cy="227965"/>
            </a:xfrm>
            <a:custGeom>
              <a:avLst/>
              <a:gdLst/>
              <a:ahLst/>
              <a:cxnLst/>
              <a:rect l="l" t="t" r="r" b="b"/>
              <a:pathLst>
                <a:path w="227965" h="227965">
                  <a:moveTo>
                    <a:pt x="197510" y="139319"/>
                  </a:moveTo>
                  <a:lnTo>
                    <a:pt x="147828" y="139319"/>
                  </a:lnTo>
                  <a:lnTo>
                    <a:pt x="147828" y="8534"/>
                  </a:lnTo>
                  <a:lnTo>
                    <a:pt x="147828" y="25"/>
                  </a:lnTo>
                  <a:lnTo>
                    <a:pt x="0" y="0"/>
                  </a:lnTo>
                  <a:lnTo>
                    <a:pt x="0" y="8534"/>
                  </a:lnTo>
                  <a:lnTo>
                    <a:pt x="0" y="137820"/>
                  </a:lnTo>
                  <a:lnTo>
                    <a:pt x="8534" y="137820"/>
                  </a:lnTo>
                  <a:lnTo>
                    <a:pt x="8534" y="8534"/>
                  </a:lnTo>
                  <a:lnTo>
                    <a:pt x="139293" y="8534"/>
                  </a:lnTo>
                  <a:lnTo>
                    <a:pt x="139293" y="139319"/>
                  </a:lnTo>
                  <a:lnTo>
                    <a:pt x="0" y="139319"/>
                  </a:lnTo>
                  <a:lnTo>
                    <a:pt x="0" y="147853"/>
                  </a:lnTo>
                  <a:lnTo>
                    <a:pt x="139293" y="147853"/>
                  </a:lnTo>
                  <a:lnTo>
                    <a:pt x="139293" y="178943"/>
                  </a:lnTo>
                  <a:lnTo>
                    <a:pt x="8534" y="178943"/>
                  </a:lnTo>
                  <a:lnTo>
                    <a:pt x="0" y="178892"/>
                  </a:lnTo>
                  <a:lnTo>
                    <a:pt x="0" y="187477"/>
                  </a:lnTo>
                  <a:lnTo>
                    <a:pt x="0" y="227355"/>
                  </a:lnTo>
                  <a:lnTo>
                    <a:pt x="8534" y="227355"/>
                  </a:lnTo>
                  <a:lnTo>
                    <a:pt x="8534" y="187477"/>
                  </a:lnTo>
                  <a:lnTo>
                    <a:pt x="139293" y="187477"/>
                  </a:lnTo>
                  <a:lnTo>
                    <a:pt x="147828" y="187477"/>
                  </a:lnTo>
                  <a:lnTo>
                    <a:pt x="147828" y="178943"/>
                  </a:lnTo>
                  <a:lnTo>
                    <a:pt x="147828" y="147853"/>
                  </a:lnTo>
                  <a:lnTo>
                    <a:pt x="197510" y="147853"/>
                  </a:lnTo>
                  <a:lnTo>
                    <a:pt x="197510" y="139319"/>
                  </a:lnTo>
                  <a:close/>
                </a:path>
                <a:path w="227965" h="227965">
                  <a:moveTo>
                    <a:pt x="227380" y="0"/>
                  </a:moveTo>
                  <a:lnTo>
                    <a:pt x="188976" y="0"/>
                  </a:lnTo>
                  <a:lnTo>
                    <a:pt x="188976" y="8534"/>
                  </a:lnTo>
                  <a:lnTo>
                    <a:pt x="188976" y="137820"/>
                  </a:lnTo>
                  <a:lnTo>
                    <a:pt x="197510" y="137820"/>
                  </a:lnTo>
                  <a:lnTo>
                    <a:pt x="197510" y="8534"/>
                  </a:lnTo>
                  <a:lnTo>
                    <a:pt x="227380" y="8534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334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334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650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650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9970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9970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2286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2286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46024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46024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69189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69189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92354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92354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15518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15518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38683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38683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61886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61886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85051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85051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082163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082163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31381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31381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54545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54545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77710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77710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00875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00875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24065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24065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47230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47230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703953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703953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93560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93560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1672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1672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39889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39889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630545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630545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862573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862573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095746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095746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328917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328917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562090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562090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795261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795261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7028434" y="34467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756" y="88"/>
                  </a:moveTo>
                  <a:lnTo>
                    <a:pt x="129159" y="0"/>
                  </a:lnTo>
                  <a:lnTo>
                    <a:pt x="0" y="88"/>
                  </a:lnTo>
                  <a:lnTo>
                    <a:pt x="0" y="58293"/>
                  </a:lnTo>
                  <a:lnTo>
                    <a:pt x="129159" y="58293"/>
                  </a:lnTo>
                  <a:lnTo>
                    <a:pt x="129159" y="187452"/>
                  </a:lnTo>
                  <a:lnTo>
                    <a:pt x="187680" y="187452"/>
                  </a:lnTo>
                  <a:lnTo>
                    <a:pt x="187680" y="58293"/>
                  </a:lnTo>
                  <a:lnTo>
                    <a:pt x="187756" y="88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7028434" y="304773"/>
              <a:ext cx="227965" cy="227965"/>
            </a:xfrm>
            <a:custGeom>
              <a:avLst/>
              <a:gdLst/>
              <a:ahLst/>
              <a:cxnLst/>
              <a:rect l="l" t="t" r="r" b="b"/>
              <a:pathLst>
                <a:path w="227965" h="227965">
                  <a:moveTo>
                    <a:pt x="227355" y="188950"/>
                  </a:moveTo>
                  <a:lnTo>
                    <a:pt x="218821" y="188950"/>
                  </a:lnTo>
                  <a:lnTo>
                    <a:pt x="89535" y="188976"/>
                  </a:lnTo>
                  <a:lnTo>
                    <a:pt x="89535" y="197510"/>
                  </a:lnTo>
                  <a:lnTo>
                    <a:pt x="218821" y="197510"/>
                  </a:lnTo>
                  <a:lnTo>
                    <a:pt x="218821" y="227355"/>
                  </a:lnTo>
                  <a:lnTo>
                    <a:pt x="227355" y="227355"/>
                  </a:lnTo>
                  <a:lnTo>
                    <a:pt x="227355" y="188950"/>
                  </a:lnTo>
                  <a:close/>
                </a:path>
                <a:path w="227965" h="227965">
                  <a:moveTo>
                    <a:pt x="227355" y="25"/>
                  </a:moveTo>
                  <a:lnTo>
                    <a:pt x="89535" y="0"/>
                  </a:lnTo>
                  <a:lnTo>
                    <a:pt x="89535" y="8534"/>
                  </a:lnTo>
                  <a:lnTo>
                    <a:pt x="218821" y="8534"/>
                  </a:lnTo>
                  <a:lnTo>
                    <a:pt x="218821" y="139319"/>
                  </a:lnTo>
                  <a:lnTo>
                    <a:pt x="88036" y="139319"/>
                  </a:lnTo>
                  <a:lnTo>
                    <a:pt x="88036" y="0"/>
                  </a:lnTo>
                  <a:lnTo>
                    <a:pt x="79502" y="0"/>
                  </a:lnTo>
                  <a:lnTo>
                    <a:pt x="79502" y="139319"/>
                  </a:lnTo>
                  <a:lnTo>
                    <a:pt x="48412" y="139319"/>
                  </a:lnTo>
                  <a:lnTo>
                    <a:pt x="48412" y="8534"/>
                  </a:lnTo>
                  <a:lnTo>
                    <a:pt x="48463" y="0"/>
                  </a:lnTo>
                  <a:lnTo>
                    <a:pt x="0" y="0"/>
                  </a:lnTo>
                  <a:lnTo>
                    <a:pt x="0" y="8534"/>
                  </a:lnTo>
                  <a:lnTo>
                    <a:pt x="39878" y="8534"/>
                  </a:lnTo>
                  <a:lnTo>
                    <a:pt x="39878" y="139319"/>
                  </a:lnTo>
                  <a:lnTo>
                    <a:pt x="39878" y="147853"/>
                  </a:lnTo>
                  <a:lnTo>
                    <a:pt x="48412" y="147853"/>
                  </a:lnTo>
                  <a:lnTo>
                    <a:pt x="79502" y="147853"/>
                  </a:lnTo>
                  <a:lnTo>
                    <a:pt x="79502" y="197510"/>
                  </a:lnTo>
                  <a:lnTo>
                    <a:pt x="88036" y="197510"/>
                  </a:lnTo>
                  <a:lnTo>
                    <a:pt x="88036" y="147853"/>
                  </a:lnTo>
                  <a:lnTo>
                    <a:pt x="218821" y="147853"/>
                  </a:lnTo>
                  <a:lnTo>
                    <a:pt x="227317" y="147853"/>
                  </a:lnTo>
                  <a:lnTo>
                    <a:pt x="227355" y="25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7157593" y="533348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7247255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7157593" y="76804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7247255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7157593" y="1002740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7247255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7157593" y="123774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247255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7157593" y="147243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247255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157593" y="1707133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247255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157593" y="1941905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247255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157593" y="217660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247255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157593" y="241129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247255" y="241129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157593" y="264599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247255" y="264599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157593" y="2880689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247255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157593" y="3115385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247255" y="311538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157593" y="3350386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247255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157593" y="3585082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247255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157593" y="3819778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247255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7157593" y="405447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521" y="233171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7247255" y="40544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7157593" y="4289119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7247255" y="428911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7157593" y="4523816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247255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157593" y="475851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247255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157593" y="499320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247255" y="499320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157593" y="522790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247255" y="5227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157593" y="5462599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247255" y="546259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157593" y="5697600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247255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7157593" y="5932296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247255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7157593" y="6166992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7247255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157593" y="640176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247255" y="640176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157593" y="663646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7247255" y="663646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7157593" y="687115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7247255" y="687115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7157593" y="7105852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7247255" y="710585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7157593" y="7340548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247255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7157593" y="7575245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7247255" y="7575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7157593" y="7810245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521" y="233171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7247255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7157593" y="804494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521" y="233171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7247255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7157593" y="827963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7247255" y="82796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7157593" y="8514333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7247255" y="85143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028434" y="8748979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79">
                  <a:moveTo>
                    <a:pt x="129159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129159" y="233476"/>
                  </a:lnTo>
                  <a:lnTo>
                    <a:pt x="129159" y="0"/>
                  </a:lnTo>
                  <a:close/>
                </a:path>
                <a:path w="227965" h="233679">
                  <a:moveTo>
                    <a:pt x="227380" y="0"/>
                  </a:moveTo>
                  <a:lnTo>
                    <a:pt x="187680" y="0"/>
                  </a:lnTo>
                  <a:lnTo>
                    <a:pt x="187680" y="233476"/>
                  </a:lnTo>
                  <a:lnTo>
                    <a:pt x="227380" y="233476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7157593" y="8748979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7247255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7028434" y="8983674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79">
                  <a:moveTo>
                    <a:pt x="129159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129159" y="233476"/>
                  </a:lnTo>
                  <a:lnTo>
                    <a:pt x="129159" y="0"/>
                  </a:lnTo>
                  <a:close/>
                </a:path>
                <a:path w="227965" h="233679">
                  <a:moveTo>
                    <a:pt x="227380" y="0"/>
                  </a:moveTo>
                  <a:lnTo>
                    <a:pt x="187680" y="0"/>
                  </a:lnTo>
                  <a:lnTo>
                    <a:pt x="187680" y="233476"/>
                  </a:lnTo>
                  <a:lnTo>
                    <a:pt x="227380" y="233476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7157593" y="898367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7247255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7028434" y="9218370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79">
                  <a:moveTo>
                    <a:pt x="129159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129159" y="233476"/>
                  </a:lnTo>
                  <a:lnTo>
                    <a:pt x="129159" y="0"/>
                  </a:lnTo>
                  <a:close/>
                </a:path>
                <a:path w="227965" h="233679">
                  <a:moveTo>
                    <a:pt x="227380" y="0"/>
                  </a:moveTo>
                  <a:lnTo>
                    <a:pt x="187680" y="0"/>
                  </a:lnTo>
                  <a:lnTo>
                    <a:pt x="187680" y="233476"/>
                  </a:lnTo>
                  <a:lnTo>
                    <a:pt x="227380" y="233476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7157593" y="9218370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7247255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7028434" y="9453067"/>
              <a:ext cx="227965" cy="235585"/>
            </a:xfrm>
            <a:custGeom>
              <a:avLst/>
              <a:gdLst/>
              <a:ahLst/>
              <a:cxnLst/>
              <a:rect l="l" t="t" r="r" b="b"/>
              <a:pathLst>
                <a:path w="227965" h="235584">
                  <a:moveTo>
                    <a:pt x="129159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129159" y="235000"/>
                  </a:lnTo>
                  <a:lnTo>
                    <a:pt x="129159" y="0"/>
                  </a:lnTo>
                  <a:close/>
                </a:path>
                <a:path w="227965" h="235584">
                  <a:moveTo>
                    <a:pt x="227380" y="0"/>
                  </a:moveTo>
                  <a:lnTo>
                    <a:pt x="187680" y="0"/>
                  </a:lnTo>
                  <a:lnTo>
                    <a:pt x="187680" y="235000"/>
                  </a:lnTo>
                  <a:lnTo>
                    <a:pt x="227380" y="235000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7157593" y="9453067"/>
              <a:ext cx="59055" cy="235585"/>
            </a:xfrm>
            <a:custGeom>
              <a:avLst/>
              <a:gdLst/>
              <a:ahLst/>
              <a:cxnLst/>
              <a:rect l="l" t="t" r="r" b="b"/>
              <a:pathLst>
                <a:path w="59054" h="235584">
                  <a:moveTo>
                    <a:pt x="58521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521" y="235000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7247255" y="9453067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7028434" y="9689286"/>
              <a:ext cx="227965" cy="235585"/>
            </a:xfrm>
            <a:custGeom>
              <a:avLst/>
              <a:gdLst/>
              <a:ahLst/>
              <a:cxnLst/>
              <a:rect l="l" t="t" r="r" b="b"/>
              <a:pathLst>
                <a:path w="227965" h="235584">
                  <a:moveTo>
                    <a:pt x="129159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129159" y="235000"/>
                  </a:lnTo>
                  <a:lnTo>
                    <a:pt x="129159" y="0"/>
                  </a:lnTo>
                  <a:close/>
                </a:path>
                <a:path w="227965" h="235584">
                  <a:moveTo>
                    <a:pt x="227380" y="0"/>
                  </a:moveTo>
                  <a:lnTo>
                    <a:pt x="187680" y="0"/>
                  </a:lnTo>
                  <a:lnTo>
                    <a:pt x="187680" y="235000"/>
                  </a:lnTo>
                  <a:lnTo>
                    <a:pt x="227380" y="235000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7157593" y="9689286"/>
              <a:ext cx="59055" cy="235585"/>
            </a:xfrm>
            <a:custGeom>
              <a:avLst/>
              <a:gdLst/>
              <a:ahLst/>
              <a:cxnLst/>
              <a:rect l="l" t="t" r="r" b="b"/>
              <a:pathLst>
                <a:path w="59054" h="235584">
                  <a:moveTo>
                    <a:pt x="58521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521" y="235000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7247255" y="9689286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7028434" y="9925507"/>
              <a:ext cx="227965" cy="235585"/>
            </a:xfrm>
            <a:custGeom>
              <a:avLst/>
              <a:gdLst/>
              <a:ahLst/>
              <a:cxnLst/>
              <a:rect l="l" t="t" r="r" b="b"/>
              <a:pathLst>
                <a:path w="227965" h="235584">
                  <a:moveTo>
                    <a:pt x="129159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129159" y="235000"/>
                  </a:lnTo>
                  <a:lnTo>
                    <a:pt x="129159" y="0"/>
                  </a:lnTo>
                  <a:close/>
                </a:path>
                <a:path w="227965" h="235584">
                  <a:moveTo>
                    <a:pt x="227380" y="0"/>
                  </a:moveTo>
                  <a:lnTo>
                    <a:pt x="187680" y="0"/>
                  </a:lnTo>
                  <a:lnTo>
                    <a:pt x="187680" y="235000"/>
                  </a:lnTo>
                  <a:lnTo>
                    <a:pt x="227380" y="235000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7157593" y="9925507"/>
              <a:ext cx="59055" cy="235585"/>
            </a:xfrm>
            <a:custGeom>
              <a:avLst/>
              <a:gdLst/>
              <a:ahLst/>
              <a:cxnLst/>
              <a:rect l="l" t="t" r="r" b="b"/>
              <a:pathLst>
                <a:path w="59054" h="235584">
                  <a:moveTo>
                    <a:pt x="58521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521" y="235000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7247255" y="9925507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344728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304800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344728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304800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344728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304800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344728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304800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344728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304800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344728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304800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344728" y="194190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304800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344728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304800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344728" y="241129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304800" y="241129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344728" y="264599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304800" y="264599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344728" y="288068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304800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344728" y="311538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304800" y="311538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344728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304800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344728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304800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344728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304800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344728" y="40544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216" y="23317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304800" y="40544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344728" y="428911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304800" y="428911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344728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304800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344728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304800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344728" y="499320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304800" y="499320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344728" y="5227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04800" y="5227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344728" y="546259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04800" y="546259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344728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04800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344728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304800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344728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304800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44728" y="640176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304800" y="640176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344728" y="663646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304800" y="663646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344728" y="687115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304800" y="687115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344728" y="710585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304800" y="710585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344728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304800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344728" y="7575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304800" y="7575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344728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216" y="23317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304800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344728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216" y="23317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304800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344728" y="82796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304800" y="82796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344728" y="85143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304800" y="85143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344728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304800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344728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304800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344728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304800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344728" y="9453067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304800" y="9453067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344728" y="9689286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304800" y="9689286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344728" y="9925507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304800" y="9925507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5" name="object 30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0"/>
              </a:spcBef>
            </a:pPr>
            <a:r>
              <a:rPr spc="-35" dirty="0"/>
              <a:t>16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67504" marR="5080" indent="-119380">
              <a:lnSpc>
                <a:spcPct val="111200"/>
              </a:lnSpc>
              <a:spcBef>
                <a:spcPts val="95"/>
              </a:spcBef>
            </a:pPr>
            <a:r>
              <a:rPr spc="-60" dirty="0"/>
              <a:t>Welcome</a:t>
            </a:r>
            <a:r>
              <a:rPr spc="-160" dirty="0"/>
              <a:t> </a:t>
            </a:r>
            <a:r>
              <a:rPr spc="-55" dirty="0"/>
              <a:t>to </a:t>
            </a:r>
            <a:r>
              <a:rPr spc="-1065" dirty="0"/>
              <a:t> </a:t>
            </a:r>
            <a:r>
              <a:rPr spc="-65" dirty="0"/>
              <a:t>IFIN-HH!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4582" y="710945"/>
            <a:ext cx="2828925" cy="21812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6182" y="6363969"/>
            <a:ext cx="3533775" cy="187642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79780" y="3201428"/>
            <a:ext cx="6148705" cy="358457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5"/>
              </a:spcBef>
            </a:pPr>
            <a:r>
              <a:rPr sz="1250" i="1" spc="-30" dirty="0">
                <a:latin typeface="Comic Sans MS"/>
                <a:cs typeface="Comic Sans MS"/>
              </a:rPr>
              <a:t>This</a:t>
            </a:r>
            <a:r>
              <a:rPr sz="1250" i="1" spc="-4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guide:</a:t>
            </a:r>
            <a:endParaRPr sz="1250">
              <a:latin typeface="Comic Sans MS"/>
              <a:cs typeface="Comic Sans MS"/>
            </a:endParaRPr>
          </a:p>
          <a:p>
            <a:pPr marL="354330" indent="-342265" algn="just">
              <a:lnSpc>
                <a:spcPct val="100000"/>
              </a:lnSpc>
              <a:spcBef>
                <a:spcPts val="1020"/>
              </a:spcBef>
              <a:buClr>
                <a:srgbClr val="3366FF"/>
              </a:buClr>
              <a:buSzPct val="96000"/>
              <a:buFont typeface="Wingdings"/>
              <a:buChar char=""/>
              <a:tabLst>
                <a:tab pos="354965" algn="l"/>
              </a:tabLst>
            </a:pPr>
            <a:r>
              <a:rPr sz="1250" i="1" spc="-30" dirty="0">
                <a:latin typeface="Comic Sans MS"/>
                <a:cs typeface="Comic Sans MS"/>
              </a:rPr>
              <a:t>Is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intended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for</a:t>
            </a:r>
            <a:r>
              <a:rPr sz="1250" i="1" spc="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all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categories</a:t>
            </a:r>
            <a:r>
              <a:rPr sz="1250" i="1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of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employees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working</a:t>
            </a:r>
            <a:r>
              <a:rPr sz="1250" i="1" spc="-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in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IFIN-HH;</a:t>
            </a:r>
            <a:endParaRPr sz="1250">
              <a:latin typeface="Comic Sans MS"/>
              <a:cs typeface="Comic Sans MS"/>
            </a:endParaRPr>
          </a:p>
          <a:p>
            <a:pPr marL="354330" marR="5080" indent="-342265" algn="just">
              <a:lnSpc>
                <a:spcPct val="111500"/>
              </a:lnSpc>
              <a:spcBef>
                <a:spcPts val="5"/>
              </a:spcBef>
              <a:buClr>
                <a:srgbClr val="3366FF"/>
              </a:buClr>
              <a:buSzPct val="96000"/>
              <a:buFont typeface="Wingdings"/>
              <a:buChar char=""/>
              <a:tabLst>
                <a:tab pos="354965" algn="l"/>
              </a:tabLst>
            </a:pPr>
            <a:r>
              <a:rPr sz="1250" i="1" spc="-30" dirty="0">
                <a:latin typeface="Comic Sans MS"/>
                <a:cs typeface="Comic Sans MS"/>
              </a:rPr>
              <a:t>Is used </a:t>
            </a:r>
            <a:r>
              <a:rPr sz="1250" i="1" spc="-35" dirty="0">
                <a:latin typeface="Comic Sans MS"/>
                <a:cs typeface="Comic Sans MS"/>
              </a:rPr>
              <a:t>for </a:t>
            </a:r>
            <a:r>
              <a:rPr sz="1250" i="1" spc="-30" dirty="0">
                <a:latin typeface="Comic Sans MS"/>
                <a:cs typeface="Comic Sans MS"/>
              </a:rPr>
              <a:t>the general </a:t>
            </a:r>
            <a:r>
              <a:rPr sz="1250" i="1" spc="-25" dirty="0">
                <a:latin typeface="Comic Sans MS"/>
                <a:cs typeface="Comic Sans MS"/>
              </a:rPr>
              <a:t>– </a:t>
            </a:r>
            <a:r>
              <a:rPr sz="1250" i="1" spc="-30" dirty="0">
                <a:latin typeface="Comic Sans MS"/>
                <a:cs typeface="Comic Sans MS"/>
              </a:rPr>
              <a:t>introductory </a:t>
            </a:r>
            <a:r>
              <a:rPr sz="1250" i="1" spc="-25" dirty="0">
                <a:latin typeface="Comic Sans MS"/>
                <a:cs typeface="Comic Sans MS"/>
              </a:rPr>
              <a:t>training </a:t>
            </a:r>
            <a:r>
              <a:rPr sz="1250" i="1" spc="-30" dirty="0">
                <a:latin typeface="Comic Sans MS"/>
                <a:cs typeface="Comic Sans MS"/>
              </a:rPr>
              <a:t>performed </a:t>
            </a:r>
            <a:r>
              <a:rPr sz="1250" i="1" spc="-35" dirty="0">
                <a:latin typeface="Comic Sans MS"/>
                <a:cs typeface="Comic Sans MS"/>
              </a:rPr>
              <a:t>when </a:t>
            </a:r>
            <a:r>
              <a:rPr sz="1250" i="1" spc="-30" dirty="0">
                <a:latin typeface="Comic Sans MS"/>
                <a:cs typeface="Comic Sans MS"/>
              </a:rPr>
              <a:t>you </a:t>
            </a:r>
            <a:r>
              <a:rPr sz="1250" i="1" spc="-35" dirty="0">
                <a:latin typeface="Comic Sans MS"/>
                <a:cs typeface="Comic Sans MS"/>
              </a:rPr>
              <a:t>came </a:t>
            </a:r>
            <a:r>
              <a:rPr sz="1250" i="1" spc="-30" dirty="0">
                <a:latin typeface="Comic Sans MS"/>
                <a:cs typeface="Comic Sans MS"/>
              </a:rPr>
              <a:t>to 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IFIN-HH, </a:t>
            </a:r>
            <a:r>
              <a:rPr sz="1250" i="1" spc="-25" dirty="0">
                <a:latin typeface="Comic Sans MS"/>
                <a:cs typeface="Comic Sans MS"/>
              </a:rPr>
              <a:t>in </a:t>
            </a:r>
            <a:r>
              <a:rPr sz="1250" i="1" spc="-30" dirty="0">
                <a:latin typeface="Comic Sans MS"/>
                <a:cs typeface="Comic Sans MS"/>
              </a:rPr>
              <a:t>accordance with the provisions of procedures code </a:t>
            </a:r>
            <a:r>
              <a:rPr sz="1250" i="1" spc="-35" dirty="0">
                <a:latin typeface="Comic Sans MS"/>
                <a:cs typeface="Comic Sans MS"/>
              </a:rPr>
              <a:t>PO-IFIN-87 and </a:t>
            </a:r>
            <a:r>
              <a:rPr sz="1250" i="1" spc="-30" dirty="0">
                <a:latin typeface="Comic Sans MS"/>
                <a:cs typeface="Comic Sans MS"/>
              </a:rPr>
              <a:t> code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PO-IFIN-88,</a:t>
            </a:r>
            <a:r>
              <a:rPr sz="1250" i="1" spc="-30" dirty="0">
                <a:latin typeface="Comic Sans MS"/>
                <a:cs typeface="Comic Sans MS"/>
              </a:rPr>
              <a:t> review</a:t>
            </a:r>
            <a:r>
              <a:rPr sz="1250" i="1" spc="-25" dirty="0">
                <a:latin typeface="Comic Sans MS"/>
                <a:cs typeface="Comic Sans MS"/>
              </a:rPr>
              <a:t> in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force,</a:t>
            </a:r>
            <a:r>
              <a:rPr sz="1250" i="1" spc="-25" dirty="0">
                <a:latin typeface="Comic Sans MS"/>
                <a:cs typeface="Comic Sans MS"/>
              </a:rPr>
              <a:t> as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well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as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periodical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training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performed 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according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to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legal </a:t>
            </a:r>
            <a:r>
              <a:rPr sz="1250" i="1" spc="-30" dirty="0">
                <a:latin typeface="Comic Sans MS"/>
                <a:cs typeface="Comic Sans MS"/>
              </a:rPr>
              <a:t>requirements.</a:t>
            </a:r>
            <a:endParaRPr sz="1250">
              <a:latin typeface="Comic Sans MS"/>
              <a:cs typeface="Comic Sans MS"/>
            </a:endParaRPr>
          </a:p>
          <a:p>
            <a:pPr marL="354330" marR="6985" indent="-342265" algn="just">
              <a:lnSpc>
                <a:spcPct val="111200"/>
              </a:lnSpc>
              <a:buClr>
                <a:srgbClr val="3366FF"/>
              </a:buClr>
              <a:buSzPct val="96000"/>
              <a:buFont typeface="Wingdings"/>
              <a:buChar char=""/>
              <a:tabLst>
                <a:tab pos="354965" algn="l"/>
              </a:tabLst>
            </a:pPr>
            <a:r>
              <a:rPr sz="1250" i="1" spc="-30" dirty="0">
                <a:latin typeface="Comic Sans MS"/>
                <a:cs typeface="Comic Sans MS"/>
              </a:rPr>
              <a:t>Contains</a:t>
            </a:r>
            <a:r>
              <a:rPr sz="1250" i="1" spc="-25" dirty="0">
                <a:latin typeface="Comic Sans MS"/>
                <a:cs typeface="Comic Sans MS"/>
              </a:rPr>
              <a:t> general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information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on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safety</a:t>
            </a:r>
            <a:r>
              <a:rPr sz="1250" b="1" i="1" spc="-2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2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and</a:t>
            </a:r>
            <a:r>
              <a:rPr sz="1250" b="1" i="1" spc="-2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2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health</a:t>
            </a:r>
            <a:r>
              <a:rPr sz="1250" b="1" i="1" spc="-2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2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at</a:t>
            </a:r>
            <a:r>
              <a:rPr sz="1250" b="1" i="1" spc="48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2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work,</a:t>
            </a:r>
            <a:r>
              <a:rPr sz="1250" b="1" i="1" spc="48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250" b="1" i="1" spc="-25" dirty="0">
                <a:solidFill>
                  <a:srgbClr val="365F91"/>
                </a:solidFill>
                <a:latin typeface="Comic Sans MS"/>
                <a:cs typeface="Comic Sans MS"/>
              </a:rPr>
              <a:t>radiological </a:t>
            </a:r>
            <a:r>
              <a:rPr sz="1250" b="1" i="1" spc="-2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2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safety,</a:t>
            </a:r>
            <a:r>
              <a:rPr sz="1250" b="1" i="1" spc="114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250" b="1" i="1" spc="-25" dirty="0">
                <a:solidFill>
                  <a:srgbClr val="365F91"/>
                </a:solidFill>
                <a:latin typeface="Comic Sans MS"/>
                <a:cs typeface="Comic Sans MS"/>
              </a:rPr>
              <a:t>physical</a:t>
            </a:r>
            <a:r>
              <a:rPr sz="1250" b="1" i="1" spc="12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2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protection</a:t>
            </a:r>
            <a:r>
              <a:rPr sz="1250" b="1" i="1" spc="114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2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and</a:t>
            </a:r>
            <a:r>
              <a:rPr sz="1250" b="1" i="1" spc="12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250" b="1" i="1" spc="-35" dirty="0">
                <a:solidFill>
                  <a:srgbClr val="365F91"/>
                </a:solidFill>
                <a:latin typeface="Comic Sans MS"/>
                <a:cs typeface="Comic Sans MS"/>
              </a:rPr>
              <a:t>emergency</a:t>
            </a:r>
            <a:r>
              <a:rPr sz="1250" b="1" i="1" spc="114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2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situations</a:t>
            </a:r>
            <a:r>
              <a:rPr sz="1250" b="1" i="1" spc="12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2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regulations</a:t>
            </a:r>
            <a:r>
              <a:rPr sz="1250" b="1" i="1" spc="12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2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(prevention</a:t>
            </a:r>
            <a:endParaRPr sz="1250">
              <a:latin typeface="Comic Sans MS"/>
              <a:cs typeface="Comic Sans MS"/>
            </a:endParaRPr>
          </a:p>
          <a:p>
            <a:pPr marL="354330" marR="7620" algn="just">
              <a:lnSpc>
                <a:spcPct val="111200"/>
              </a:lnSpc>
              <a:spcBef>
                <a:spcPts val="15"/>
              </a:spcBef>
            </a:pPr>
            <a:r>
              <a:rPr sz="12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and fire extinction and </a:t>
            </a:r>
            <a:r>
              <a:rPr sz="1250" b="1" i="1" spc="-25" dirty="0">
                <a:solidFill>
                  <a:srgbClr val="365F91"/>
                </a:solidFill>
                <a:latin typeface="Comic Sans MS"/>
                <a:cs typeface="Comic Sans MS"/>
              </a:rPr>
              <a:t>civil </a:t>
            </a:r>
            <a:r>
              <a:rPr sz="12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protection) </a:t>
            </a:r>
            <a:r>
              <a:rPr sz="1250" i="1" spc="-30" dirty="0">
                <a:latin typeface="Comic Sans MS"/>
                <a:cs typeface="Comic Sans MS"/>
              </a:rPr>
              <a:t>that must </a:t>
            </a:r>
            <a:r>
              <a:rPr sz="1250" i="1" spc="-35" dirty="0">
                <a:latin typeface="Comic Sans MS"/>
                <a:cs typeface="Comic Sans MS"/>
              </a:rPr>
              <a:t>be </a:t>
            </a:r>
            <a:r>
              <a:rPr sz="1250" i="1" spc="-30" dirty="0">
                <a:latin typeface="Comic Sans MS"/>
                <a:cs typeface="Comic Sans MS"/>
              </a:rPr>
              <a:t>known </a:t>
            </a:r>
            <a:r>
              <a:rPr sz="1250" i="1" spc="-35" dirty="0">
                <a:latin typeface="Comic Sans MS"/>
                <a:cs typeface="Comic Sans MS"/>
              </a:rPr>
              <a:t>and </a:t>
            </a:r>
            <a:r>
              <a:rPr sz="1250" i="1" spc="-30" dirty="0">
                <a:latin typeface="Comic Sans MS"/>
                <a:cs typeface="Comic Sans MS"/>
              </a:rPr>
              <a:t>observed </a:t>
            </a:r>
            <a:r>
              <a:rPr sz="1250" i="1" spc="-35" dirty="0">
                <a:latin typeface="Comic Sans MS"/>
                <a:cs typeface="Comic Sans MS"/>
              </a:rPr>
              <a:t>and </a:t>
            </a:r>
            <a:r>
              <a:rPr sz="1250" i="1" spc="-30" dirty="0">
                <a:latin typeface="Comic Sans MS"/>
                <a:cs typeface="Comic Sans MS"/>
              </a:rPr>
              <a:t> cognition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will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allow</a:t>
            </a:r>
            <a:r>
              <a:rPr sz="1250" i="1" spc="-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you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to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be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more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receptive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in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what regards</a:t>
            </a:r>
            <a:r>
              <a:rPr sz="1250" i="1" spc="-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your</a:t>
            </a:r>
            <a:r>
              <a:rPr sz="1250" i="1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safety.</a:t>
            </a:r>
            <a:endParaRPr sz="1250">
              <a:latin typeface="Comic Sans MS"/>
              <a:cs typeface="Comic Sans MS"/>
            </a:endParaRPr>
          </a:p>
          <a:p>
            <a:pPr marL="12700" marR="6985" algn="just">
              <a:lnSpc>
                <a:spcPct val="112000"/>
              </a:lnSpc>
              <a:spcBef>
                <a:spcPts val="590"/>
              </a:spcBef>
            </a:pPr>
            <a:r>
              <a:rPr sz="1250" b="1" i="1" spc="-35" dirty="0">
                <a:solidFill>
                  <a:srgbClr val="365F91"/>
                </a:solidFill>
                <a:latin typeface="Comic Sans MS"/>
                <a:cs typeface="Comic Sans MS"/>
              </a:rPr>
              <a:t>The</a:t>
            </a:r>
            <a:r>
              <a:rPr sz="1250" b="1" i="1" spc="9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250" b="1" i="1" spc="-25" dirty="0">
                <a:solidFill>
                  <a:srgbClr val="365F91"/>
                </a:solidFill>
                <a:latin typeface="Comic Sans MS"/>
                <a:cs typeface="Comic Sans MS"/>
              </a:rPr>
              <a:t>risks</a:t>
            </a:r>
            <a:r>
              <a:rPr sz="1250" b="1" i="1" spc="1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2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specific</a:t>
            </a:r>
            <a:r>
              <a:rPr sz="1250" b="1" i="1" spc="9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250" b="1" i="1" spc="-25" dirty="0">
                <a:solidFill>
                  <a:srgbClr val="365F91"/>
                </a:solidFill>
                <a:latin typeface="Comic Sans MS"/>
                <a:cs typeface="Comic Sans MS"/>
              </a:rPr>
              <a:t>to</a:t>
            </a:r>
            <a:r>
              <a:rPr sz="1250" b="1" i="1" spc="1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250" b="1" i="1" spc="-35" dirty="0">
                <a:solidFill>
                  <a:srgbClr val="365F91"/>
                </a:solidFill>
                <a:latin typeface="Comic Sans MS"/>
                <a:cs typeface="Comic Sans MS"/>
              </a:rPr>
              <a:t>the</a:t>
            </a:r>
            <a:r>
              <a:rPr sz="1250" b="1" i="1" spc="9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2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working</a:t>
            </a:r>
            <a:r>
              <a:rPr sz="1250" b="1" i="1" spc="10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2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place</a:t>
            </a:r>
            <a:r>
              <a:rPr sz="1250" b="1" i="1" spc="13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shall</a:t>
            </a:r>
            <a:r>
              <a:rPr sz="1250" i="1" spc="10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be</a:t>
            </a:r>
            <a:r>
              <a:rPr sz="1250" i="1" spc="10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introduced</a:t>
            </a:r>
            <a:r>
              <a:rPr sz="1250" i="1" spc="11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to</a:t>
            </a:r>
            <a:r>
              <a:rPr sz="1250" i="1" spc="11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you</a:t>
            </a:r>
            <a:r>
              <a:rPr sz="1250" i="1" spc="11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by</a:t>
            </a:r>
            <a:r>
              <a:rPr sz="1250" i="1" spc="11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10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head</a:t>
            </a:r>
            <a:r>
              <a:rPr sz="1250" i="1" spc="10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of </a:t>
            </a:r>
            <a:r>
              <a:rPr sz="1250" i="1" spc="-36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entity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where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you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work,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during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working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place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training.</a:t>
            </a:r>
            <a:endParaRPr sz="1250">
              <a:latin typeface="Comic Sans MS"/>
              <a:cs typeface="Comic Sans MS"/>
            </a:endParaRPr>
          </a:p>
          <a:p>
            <a:pPr marL="12700" marR="6350" algn="just">
              <a:lnSpc>
                <a:spcPts val="1680"/>
              </a:lnSpc>
              <a:spcBef>
                <a:spcPts val="70"/>
              </a:spcBef>
            </a:pPr>
            <a:r>
              <a:rPr sz="1250" i="1" spc="-35" dirty="0">
                <a:latin typeface="Comic Sans MS"/>
                <a:cs typeface="Comic Sans MS"/>
              </a:rPr>
              <a:t>Because </a:t>
            </a:r>
            <a:r>
              <a:rPr sz="1250" i="1" spc="-25" dirty="0">
                <a:latin typeface="Comic Sans MS"/>
                <a:cs typeface="Comic Sans MS"/>
              </a:rPr>
              <a:t>everyone’s </a:t>
            </a:r>
            <a:r>
              <a:rPr sz="1250" i="1" spc="-30" dirty="0">
                <a:latin typeface="Comic Sans MS"/>
                <a:cs typeface="Comic Sans MS"/>
              </a:rPr>
              <a:t>health </a:t>
            </a:r>
            <a:r>
              <a:rPr sz="1250" i="1" spc="-35" dirty="0">
                <a:latin typeface="Comic Sans MS"/>
                <a:cs typeface="Comic Sans MS"/>
              </a:rPr>
              <a:t>and </a:t>
            </a:r>
            <a:r>
              <a:rPr sz="1250" i="1" spc="-30" dirty="0">
                <a:latin typeface="Comic Sans MS"/>
                <a:cs typeface="Comic Sans MS"/>
              </a:rPr>
              <a:t>safety </a:t>
            </a:r>
            <a:r>
              <a:rPr sz="1250" i="1" spc="-25" dirty="0">
                <a:latin typeface="Comic Sans MS"/>
                <a:cs typeface="Comic Sans MS"/>
              </a:rPr>
              <a:t>is an </a:t>
            </a:r>
            <a:r>
              <a:rPr sz="1250" i="1" spc="-30" dirty="0">
                <a:latin typeface="Comic Sans MS"/>
                <a:cs typeface="Comic Sans MS"/>
              </a:rPr>
              <a:t>unconditional </a:t>
            </a:r>
            <a:r>
              <a:rPr sz="1250" i="1" spc="-25" dirty="0">
                <a:latin typeface="Comic Sans MS"/>
                <a:cs typeface="Comic Sans MS"/>
              </a:rPr>
              <a:t>priority, </a:t>
            </a:r>
            <a:r>
              <a:rPr sz="1250" i="1" spc="-35" dirty="0">
                <a:latin typeface="Comic Sans MS"/>
                <a:cs typeface="Comic Sans MS"/>
              </a:rPr>
              <a:t>IFIN-HH </a:t>
            </a:r>
            <a:r>
              <a:rPr sz="1250" i="1" spc="-30" dirty="0">
                <a:latin typeface="Comic Sans MS"/>
                <a:cs typeface="Comic Sans MS"/>
              </a:rPr>
              <a:t>uses </a:t>
            </a:r>
            <a:r>
              <a:rPr sz="1250" i="1" spc="-25" dirty="0">
                <a:latin typeface="Comic Sans MS"/>
                <a:cs typeface="Comic Sans MS"/>
              </a:rPr>
              <a:t>all 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means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necessary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to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protect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you.</a:t>
            </a:r>
            <a:endParaRPr sz="1250">
              <a:latin typeface="Comic Sans MS"/>
              <a:cs typeface="Comic Sans MS"/>
            </a:endParaRPr>
          </a:p>
          <a:p>
            <a:pPr marL="253365">
              <a:lnSpc>
                <a:spcPct val="100000"/>
              </a:lnSpc>
              <a:spcBef>
                <a:spcPts val="944"/>
              </a:spcBef>
            </a:pPr>
            <a:r>
              <a:rPr sz="1900" b="1" i="1" spc="-65" dirty="0">
                <a:solidFill>
                  <a:srgbClr val="FF0000"/>
                </a:solidFill>
                <a:latin typeface="Comic Sans MS"/>
                <a:cs typeface="Comic Sans MS"/>
              </a:rPr>
              <a:t>OBJECTIV:</a:t>
            </a:r>
            <a:endParaRPr sz="19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9780" y="7350999"/>
            <a:ext cx="6148070" cy="1825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150870">
              <a:lnSpc>
                <a:spcPct val="100000"/>
              </a:lnSpc>
              <a:spcBef>
                <a:spcPts val="110"/>
              </a:spcBef>
            </a:pPr>
            <a:r>
              <a:rPr sz="4200" b="1" i="1" spc="-125" dirty="0">
                <a:solidFill>
                  <a:srgbClr val="FF0000"/>
                </a:solidFill>
                <a:latin typeface="Comic Sans MS"/>
                <a:cs typeface="Comic Sans MS"/>
              </a:rPr>
              <a:t>0</a:t>
            </a:r>
            <a:r>
              <a:rPr sz="4200" b="1" i="1" spc="-31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900" b="1" i="1" spc="-70" dirty="0">
                <a:solidFill>
                  <a:srgbClr val="FF0000"/>
                </a:solidFill>
                <a:latin typeface="Comic Sans MS"/>
                <a:cs typeface="Comic Sans MS"/>
              </a:rPr>
              <a:t>ACCIDENTS</a:t>
            </a:r>
            <a:endParaRPr sz="1900">
              <a:latin typeface="Comic Sans MS"/>
              <a:cs typeface="Comic Sans MS"/>
            </a:endParaRPr>
          </a:p>
          <a:p>
            <a:pPr marL="12700" marR="5080" algn="just">
              <a:lnSpc>
                <a:spcPct val="111500"/>
              </a:lnSpc>
              <a:spcBef>
                <a:spcPts val="2430"/>
              </a:spcBef>
            </a:pPr>
            <a:r>
              <a:rPr sz="1250" i="1" spc="-30" dirty="0">
                <a:latin typeface="Comic Sans MS"/>
                <a:cs typeface="Comic Sans MS"/>
              </a:rPr>
              <a:t>This</a:t>
            </a:r>
            <a:r>
              <a:rPr sz="1250" i="1" spc="10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objective</a:t>
            </a:r>
            <a:r>
              <a:rPr sz="1250" i="1" spc="11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can</a:t>
            </a:r>
            <a:r>
              <a:rPr sz="1250" i="1" spc="10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be</a:t>
            </a:r>
            <a:r>
              <a:rPr sz="1250" i="1" spc="10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met</a:t>
            </a:r>
            <a:r>
              <a:rPr sz="1250" i="1" spc="10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by</a:t>
            </a:r>
            <a:r>
              <a:rPr sz="1250" i="1" spc="10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applying</a:t>
            </a:r>
            <a:r>
              <a:rPr sz="1250" i="1" spc="9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the</a:t>
            </a:r>
            <a:r>
              <a:rPr sz="1250" i="1" spc="114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safety</a:t>
            </a:r>
            <a:r>
              <a:rPr sz="1250" i="1" spc="10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managerial</a:t>
            </a:r>
            <a:r>
              <a:rPr sz="1250" i="1" spc="9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policy</a:t>
            </a:r>
            <a:r>
              <a:rPr sz="1250" i="1" spc="10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of</a:t>
            </a:r>
            <a:r>
              <a:rPr sz="1250" i="1" spc="10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IFIN-HH</a:t>
            </a:r>
            <a:r>
              <a:rPr sz="1250" i="1" spc="10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and </a:t>
            </a:r>
            <a:r>
              <a:rPr sz="1250" i="1" spc="-36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by </a:t>
            </a:r>
            <a:r>
              <a:rPr sz="1250" i="1" spc="-25" dirty="0">
                <a:latin typeface="Comic Sans MS"/>
                <a:cs typeface="Comic Sans MS"/>
              </a:rPr>
              <a:t>involving </a:t>
            </a:r>
            <a:r>
              <a:rPr sz="1250" i="1" spc="-30" dirty="0">
                <a:latin typeface="Comic Sans MS"/>
                <a:cs typeface="Comic Sans MS"/>
              </a:rPr>
              <a:t>the </a:t>
            </a:r>
            <a:r>
              <a:rPr sz="1250" i="1" spc="-25" dirty="0">
                <a:latin typeface="Comic Sans MS"/>
                <a:cs typeface="Comic Sans MS"/>
              </a:rPr>
              <a:t>entire </a:t>
            </a:r>
            <a:r>
              <a:rPr sz="1250" i="1" spc="-30" dirty="0">
                <a:latin typeface="Comic Sans MS"/>
                <a:cs typeface="Comic Sans MS"/>
              </a:rPr>
              <a:t>personnel we </a:t>
            </a:r>
            <a:r>
              <a:rPr sz="1250" i="1" spc="-25" dirty="0">
                <a:latin typeface="Comic Sans MS"/>
                <a:cs typeface="Comic Sans MS"/>
              </a:rPr>
              <a:t>shall </a:t>
            </a:r>
            <a:r>
              <a:rPr sz="1250" i="1" spc="-35" dirty="0">
                <a:latin typeface="Comic Sans MS"/>
                <a:cs typeface="Comic Sans MS"/>
              </a:rPr>
              <a:t>be </a:t>
            </a:r>
            <a:r>
              <a:rPr sz="1250" i="1" spc="-30" dirty="0">
                <a:latin typeface="Comic Sans MS"/>
                <a:cs typeface="Comic Sans MS"/>
              </a:rPr>
              <a:t>able to </a:t>
            </a:r>
            <a:r>
              <a:rPr sz="1250" i="1" spc="-25" dirty="0">
                <a:latin typeface="Comic Sans MS"/>
                <a:cs typeface="Comic Sans MS"/>
              </a:rPr>
              <a:t>maintain </a:t>
            </a:r>
            <a:r>
              <a:rPr sz="1250" i="1" spc="-20" dirty="0">
                <a:latin typeface="Comic Sans MS"/>
                <a:cs typeface="Comic Sans MS"/>
              </a:rPr>
              <a:t>in </a:t>
            </a:r>
            <a:r>
              <a:rPr sz="1250" i="1" spc="-30" dirty="0">
                <a:latin typeface="Comic Sans MS"/>
                <a:cs typeface="Comic Sans MS"/>
              </a:rPr>
              <a:t>IFIN-HH the best 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safety conditions </a:t>
            </a:r>
            <a:r>
              <a:rPr sz="1250" i="1" spc="-35" dirty="0">
                <a:latin typeface="Comic Sans MS"/>
                <a:cs typeface="Comic Sans MS"/>
              </a:rPr>
              <a:t>for </a:t>
            </a:r>
            <a:r>
              <a:rPr sz="1250" i="1" spc="-30" dirty="0">
                <a:latin typeface="Comic Sans MS"/>
                <a:cs typeface="Comic Sans MS"/>
              </a:rPr>
              <a:t>the employees, collaborators, contractors, </a:t>
            </a:r>
            <a:r>
              <a:rPr sz="1250" i="1" spc="-25" dirty="0">
                <a:latin typeface="Comic Sans MS"/>
                <a:cs typeface="Comic Sans MS"/>
              </a:rPr>
              <a:t>visitors </a:t>
            </a:r>
            <a:r>
              <a:rPr sz="1250" i="1" spc="-35" dirty="0">
                <a:latin typeface="Comic Sans MS"/>
                <a:cs typeface="Comic Sans MS"/>
              </a:rPr>
              <a:t>and </a:t>
            </a:r>
            <a:r>
              <a:rPr sz="1250" i="1" spc="-30" dirty="0">
                <a:latin typeface="Comic Sans MS"/>
                <a:cs typeface="Comic Sans MS"/>
              </a:rPr>
              <a:t>protect 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environment.</a:t>
            </a:r>
            <a:endParaRPr sz="1250">
              <a:latin typeface="Comic Sans MS"/>
              <a:cs typeface="Comic Sans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4800" y="304774"/>
            <a:ext cx="6951345" cy="10084435"/>
            <a:chOff x="304800" y="304774"/>
            <a:chExt cx="6951345" cy="10084435"/>
          </a:xfrm>
        </p:grpSpPr>
        <p:sp>
          <p:nvSpPr>
            <p:cNvPr id="8" name="object 8"/>
            <p:cNvSpPr/>
            <p:nvPr/>
          </p:nvSpPr>
          <p:spPr>
            <a:xfrm>
              <a:off x="344728" y="10162031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452" y="129235"/>
                  </a:moveTo>
                  <a:lnTo>
                    <a:pt x="58204" y="129235"/>
                  </a:lnTo>
                  <a:lnTo>
                    <a:pt x="58204" y="0"/>
                  </a:lnTo>
                  <a:lnTo>
                    <a:pt x="0" y="0"/>
                  </a:lnTo>
                  <a:lnTo>
                    <a:pt x="0" y="129235"/>
                  </a:lnTo>
                  <a:lnTo>
                    <a:pt x="0" y="187452"/>
                  </a:lnTo>
                  <a:lnTo>
                    <a:pt x="58204" y="187452"/>
                  </a:lnTo>
                  <a:lnTo>
                    <a:pt x="187452" y="187452"/>
                  </a:lnTo>
                  <a:lnTo>
                    <a:pt x="187452" y="129235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4800" y="10162031"/>
              <a:ext cx="227965" cy="227329"/>
            </a:xfrm>
            <a:custGeom>
              <a:avLst/>
              <a:gdLst/>
              <a:ahLst/>
              <a:cxnLst/>
              <a:rect l="l" t="t" r="r" b="b"/>
              <a:pathLst>
                <a:path w="227965" h="227329">
                  <a:moveTo>
                    <a:pt x="137769" y="29578"/>
                  </a:moveTo>
                  <a:lnTo>
                    <a:pt x="8534" y="29578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9578"/>
                  </a:lnTo>
                  <a:lnTo>
                    <a:pt x="0" y="38404"/>
                  </a:lnTo>
                  <a:lnTo>
                    <a:pt x="8534" y="38404"/>
                  </a:lnTo>
                  <a:lnTo>
                    <a:pt x="137769" y="38404"/>
                  </a:lnTo>
                  <a:lnTo>
                    <a:pt x="137769" y="29578"/>
                  </a:lnTo>
                  <a:close/>
                </a:path>
                <a:path w="227965" h="227329">
                  <a:moveTo>
                    <a:pt x="227380" y="218541"/>
                  </a:moveTo>
                  <a:lnTo>
                    <a:pt x="187756" y="218541"/>
                  </a:lnTo>
                  <a:lnTo>
                    <a:pt x="187756" y="88087"/>
                  </a:lnTo>
                  <a:lnTo>
                    <a:pt x="187756" y="79260"/>
                  </a:lnTo>
                  <a:lnTo>
                    <a:pt x="178917" y="79248"/>
                  </a:lnTo>
                  <a:lnTo>
                    <a:pt x="147828" y="79260"/>
                  </a:lnTo>
                  <a:lnTo>
                    <a:pt x="147828" y="29565"/>
                  </a:lnTo>
                  <a:lnTo>
                    <a:pt x="139293" y="29565"/>
                  </a:lnTo>
                  <a:lnTo>
                    <a:pt x="139293" y="79260"/>
                  </a:lnTo>
                  <a:lnTo>
                    <a:pt x="8534" y="79260"/>
                  </a:lnTo>
                  <a:lnTo>
                    <a:pt x="0" y="79248"/>
                  </a:lnTo>
                  <a:lnTo>
                    <a:pt x="0" y="88087"/>
                  </a:lnTo>
                  <a:lnTo>
                    <a:pt x="0" y="218541"/>
                  </a:lnTo>
                  <a:lnTo>
                    <a:pt x="0" y="227076"/>
                  </a:lnTo>
                  <a:lnTo>
                    <a:pt x="8534" y="227076"/>
                  </a:lnTo>
                  <a:lnTo>
                    <a:pt x="137769" y="227076"/>
                  </a:lnTo>
                  <a:lnTo>
                    <a:pt x="137769" y="218541"/>
                  </a:lnTo>
                  <a:lnTo>
                    <a:pt x="8534" y="218541"/>
                  </a:lnTo>
                  <a:lnTo>
                    <a:pt x="8534" y="88087"/>
                  </a:lnTo>
                  <a:lnTo>
                    <a:pt x="139293" y="88087"/>
                  </a:lnTo>
                  <a:lnTo>
                    <a:pt x="139293" y="227076"/>
                  </a:lnTo>
                  <a:lnTo>
                    <a:pt x="147828" y="227076"/>
                  </a:lnTo>
                  <a:lnTo>
                    <a:pt x="147828" y="88087"/>
                  </a:lnTo>
                  <a:lnTo>
                    <a:pt x="178917" y="88087"/>
                  </a:lnTo>
                  <a:lnTo>
                    <a:pt x="178917" y="218541"/>
                  </a:lnTo>
                  <a:lnTo>
                    <a:pt x="178917" y="227076"/>
                  </a:lnTo>
                  <a:lnTo>
                    <a:pt x="187756" y="227076"/>
                  </a:lnTo>
                  <a:lnTo>
                    <a:pt x="227380" y="227076"/>
                  </a:lnTo>
                  <a:lnTo>
                    <a:pt x="227380" y="218541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3400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3400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504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504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97000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97000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2864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2864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60246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60246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91894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91894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923541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923541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155189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155189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38683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38683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618867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618867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850514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850514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082163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082163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313810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313810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54545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54545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777107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777107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008754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008754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240657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240657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472304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472304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703953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703953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935601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935601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16724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16724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398896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398896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630545" y="10162044"/>
              <a:ext cx="230504" cy="227329"/>
            </a:xfrm>
            <a:custGeom>
              <a:avLst/>
              <a:gdLst/>
              <a:ahLst/>
              <a:cxnLst/>
              <a:rect l="l" t="t" r="r" b="b"/>
              <a:pathLst>
                <a:path w="230504" h="227329">
                  <a:moveTo>
                    <a:pt x="230428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0428" y="227063"/>
                  </a:lnTo>
                  <a:lnTo>
                    <a:pt x="230428" y="187439"/>
                  </a:lnTo>
                  <a:close/>
                </a:path>
                <a:path w="230504" h="227329">
                  <a:moveTo>
                    <a:pt x="230428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0428" y="129222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630545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630545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862574" y="10162044"/>
              <a:ext cx="231775" cy="227329"/>
            </a:xfrm>
            <a:custGeom>
              <a:avLst/>
              <a:gdLst/>
              <a:ahLst/>
              <a:cxnLst/>
              <a:rect l="l" t="t" r="r" b="b"/>
              <a:pathLst>
                <a:path w="231775" h="227329">
                  <a:moveTo>
                    <a:pt x="231648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648" y="227063"/>
                  </a:lnTo>
                  <a:lnTo>
                    <a:pt x="231648" y="187439"/>
                  </a:lnTo>
                  <a:close/>
                </a:path>
                <a:path w="231775" h="227329">
                  <a:moveTo>
                    <a:pt x="231648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648" y="129222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862573" y="10291267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862573" y="10380573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095746" y="10162044"/>
              <a:ext cx="231775" cy="227329"/>
            </a:xfrm>
            <a:custGeom>
              <a:avLst/>
              <a:gdLst/>
              <a:ahLst/>
              <a:cxnLst/>
              <a:rect l="l" t="t" r="r" b="b"/>
              <a:pathLst>
                <a:path w="231775" h="227329">
                  <a:moveTo>
                    <a:pt x="231648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648" y="227063"/>
                  </a:lnTo>
                  <a:lnTo>
                    <a:pt x="231648" y="187439"/>
                  </a:lnTo>
                  <a:close/>
                </a:path>
                <a:path w="231775" h="227329">
                  <a:moveTo>
                    <a:pt x="231648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648" y="129222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095746" y="10291267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095746" y="10380573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328918" y="10162044"/>
              <a:ext cx="232410" cy="227329"/>
            </a:xfrm>
            <a:custGeom>
              <a:avLst/>
              <a:gdLst/>
              <a:ahLst/>
              <a:cxnLst/>
              <a:rect l="l" t="t" r="r" b="b"/>
              <a:pathLst>
                <a:path w="232409" h="227329">
                  <a:moveTo>
                    <a:pt x="231940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940" y="227063"/>
                  </a:lnTo>
                  <a:lnTo>
                    <a:pt x="231940" y="187439"/>
                  </a:lnTo>
                  <a:close/>
                </a:path>
                <a:path w="232409" h="227329">
                  <a:moveTo>
                    <a:pt x="231940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940" y="129222"/>
                  </a:lnTo>
                  <a:lnTo>
                    <a:pt x="231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328917" y="10291267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328917" y="10380573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562090" y="10162044"/>
              <a:ext cx="232410" cy="227329"/>
            </a:xfrm>
            <a:custGeom>
              <a:avLst/>
              <a:gdLst/>
              <a:ahLst/>
              <a:cxnLst/>
              <a:rect l="l" t="t" r="r" b="b"/>
              <a:pathLst>
                <a:path w="232409" h="227329">
                  <a:moveTo>
                    <a:pt x="231952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952" y="227063"/>
                  </a:lnTo>
                  <a:lnTo>
                    <a:pt x="231952" y="187439"/>
                  </a:lnTo>
                  <a:close/>
                </a:path>
                <a:path w="232409" h="227329">
                  <a:moveTo>
                    <a:pt x="231952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952" y="129222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562090" y="10291267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562090" y="10380573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795262" y="10162044"/>
              <a:ext cx="232410" cy="227329"/>
            </a:xfrm>
            <a:custGeom>
              <a:avLst/>
              <a:gdLst/>
              <a:ahLst/>
              <a:cxnLst/>
              <a:rect l="l" t="t" r="r" b="b"/>
              <a:pathLst>
                <a:path w="232409" h="227329">
                  <a:moveTo>
                    <a:pt x="231952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952" y="227063"/>
                  </a:lnTo>
                  <a:lnTo>
                    <a:pt x="231952" y="187439"/>
                  </a:lnTo>
                  <a:close/>
                </a:path>
                <a:path w="232409" h="227329">
                  <a:moveTo>
                    <a:pt x="231952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952" y="129222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795261" y="10291267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795261" y="10380573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028433" y="10162031"/>
              <a:ext cx="227965" cy="227329"/>
            </a:xfrm>
            <a:custGeom>
              <a:avLst/>
              <a:gdLst/>
              <a:ahLst/>
              <a:cxnLst/>
              <a:rect l="l" t="t" r="r" b="b"/>
              <a:pathLst>
                <a:path w="227965" h="227329">
                  <a:moveTo>
                    <a:pt x="227380" y="0"/>
                  </a:moveTo>
                  <a:lnTo>
                    <a:pt x="0" y="0"/>
                  </a:lnTo>
                  <a:lnTo>
                    <a:pt x="0" y="227075"/>
                  </a:lnTo>
                  <a:lnTo>
                    <a:pt x="227380" y="227075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028434" y="10162031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756" y="129235"/>
                  </a:moveTo>
                  <a:lnTo>
                    <a:pt x="187680" y="0"/>
                  </a:lnTo>
                  <a:lnTo>
                    <a:pt x="129159" y="0"/>
                  </a:lnTo>
                  <a:lnTo>
                    <a:pt x="129159" y="129235"/>
                  </a:lnTo>
                  <a:lnTo>
                    <a:pt x="0" y="129235"/>
                  </a:lnTo>
                  <a:lnTo>
                    <a:pt x="0" y="187452"/>
                  </a:lnTo>
                  <a:lnTo>
                    <a:pt x="129159" y="187452"/>
                  </a:lnTo>
                  <a:lnTo>
                    <a:pt x="187680" y="187452"/>
                  </a:lnTo>
                  <a:lnTo>
                    <a:pt x="187756" y="129235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028434" y="10162031"/>
              <a:ext cx="227965" cy="227329"/>
            </a:xfrm>
            <a:custGeom>
              <a:avLst/>
              <a:gdLst/>
              <a:ahLst/>
              <a:cxnLst/>
              <a:rect l="l" t="t" r="r" b="b"/>
              <a:pathLst>
                <a:path w="227965" h="227329">
                  <a:moveTo>
                    <a:pt x="38404" y="218541"/>
                  </a:moveTo>
                  <a:lnTo>
                    <a:pt x="38379" y="89306"/>
                  </a:lnTo>
                  <a:lnTo>
                    <a:pt x="29845" y="89306"/>
                  </a:lnTo>
                  <a:lnTo>
                    <a:pt x="29845" y="218541"/>
                  </a:lnTo>
                  <a:lnTo>
                    <a:pt x="0" y="218541"/>
                  </a:lnTo>
                  <a:lnTo>
                    <a:pt x="0" y="227076"/>
                  </a:lnTo>
                  <a:lnTo>
                    <a:pt x="29845" y="227076"/>
                  </a:lnTo>
                  <a:lnTo>
                    <a:pt x="38379" y="227076"/>
                  </a:lnTo>
                  <a:lnTo>
                    <a:pt x="38404" y="218541"/>
                  </a:lnTo>
                  <a:close/>
                </a:path>
                <a:path w="227965" h="227329">
                  <a:moveTo>
                    <a:pt x="227355" y="0"/>
                  </a:moveTo>
                  <a:lnTo>
                    <a:pt x="218821" y="0"/>
                  </a:lnTo>
                  <a:lnTo>
                    <a:pt x="218821" y="39624"/>
                  </a:lnTo>
                  <a:lnTo>
                    <a:pt x="88036" y="39624"/>
                  </a:lnTo>
                  <a:lnTo>
                    <a:pt x="79502" y="39624"/>
                  </a:lnTo>
                  <a:lnTo>
                    <a:pt x="79502" y="48158"/>
                  </a:lnTo>
                  <a:lnTo>
                    <a:pt x="79502" y="79260"/>
                  </a:lnTo>
                  <a:lnTo>
                    <a:pt x="29845" y="79260"/>
                  </a:lnTo>
                  <a:lnTo>
                    <a:pt x="29845" y="88087"/>
                  </a:lnTo>
                  <a:lnTo>
                    <a:pt x="79502" y="88087"/>
                  </a:lnTo>
                  <a:lnTo>
                    <a:pt x="79502" y="218541"/>
                  </a:lnTo>
                  <a:lnTo>
                    <a:pt x="79502" y="227076"/>
                  </a:lnTo>
                  <a:lnTo>
                    <a:pt x="88036" y="227076"/>
                  </a:lnTo>
                  <a:lnTo>
                    <a:pt x="218821" y="227076"/>
                  </a:lnTo>
                  <a:lnTo>
                    <a:pt x="227317" y="227076"/>
                  </a:lnTo>
                  <a:lnTo>
                    <a:pt x="227355" y="89306"/>
                  </a:lnTo>
                  <a:lnTo>
                    <a:pt x="218821" y="89306"/>
                  </a:lnTo>
                  <a:lnTo>
                    <a:pt x="218821" y="218541"/>
                  </a:lnTo>
                  <a:lnTo>
                    <a:pt x="88036" y="218541"/>
                  </a:lnTo>
                  <a:lnTo>
                    <a:pt x="88036" y="88087"/>
                  </a:lnTo>
                  <a:lnTo>
                    <a:pt x="227355" y="88087"/>
                  </a:lnTo>
                  <a:lnTo>
                    <a:pt x="227355" y="79260"/>
                  </a:lnTo>
                  <a:lnTo>
                    <a:pt x="88036" y="79260"/>
                  </a:lnTo>
                  <a:lnTo>
                    <a:pt x="88036" y="48158"/>
                  </a:lnTo>
                  <a:lnTo>
                    <a:pt x="218821" y="48158"/>
                  </a:lnTo>
                  <a:lnTo>
                    <a:pt x="227317" y="48158"/>
                  </a:lnTo>
                  <a:lnTo>
                    <a:pt x="22735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44728" y="34467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452" y="88"/>
                  </a:moveTo>
                  <a:lnTo>
                    <a:pt x="58204" y="88"/>
                  </a:lnTo>
                  <a:lnTo>
                    <a:pt x="0" y="0"/>
                  </a:lnTo>
                  <a:lnTo>
                    <a:pt x="0" y="58293"/>
                  </a:lnTo>
                  <a:lnTo>
                    <a:pt x="0" y="187452"/>
                  </a:lnTo>
                  <a:lnTo>
                    <a:pt x="58204" y="187452"/>
                  </a:lnTo>
                  <a:lnTo>
                    <a:pt x="58204" y="58293"/>
                  </a:lnTo>
                  <a:lnTo>
                    <a:pt x="187452" y="58293"/>
                  </a:lnTo>
                  <a:lnTo>
                    <a:pt x="187452" y="88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04800" y="304773"/>
              <a:ext cx="227965" cy="227965"/>
            </a:xfrm>
            <a:custGeom>
              <a:avLst/>
              <a:gdLst/>
              <a:ahLst/>
              <a:cxnLst/>
              <a:rect l="l" t="t" r="r" b="b"/>
              <a:pathLst>
                <a:path w="227965" h="227965">
                  <a:moveTo>
                    <a:pt x="197510" y="139319"/>
                  </a:moveTo>
                  <a:lnTo>
                    <a:pt x="147828" y="139319"/>
                  </a:lnTo>
                  <a:lnTo>
                    <a:pt x="147828" y="8534"/>
                  </a:lnTo>
                  <a:lnTo>
                    <a:pt x="147828" y="25"/>
                  </a:lnTo>
                  <a:lnTo>
                    <a:pt x="0" y="0"/>
                  </a:lnTo>
                  <a:lnTo>
                    <a:pt x="0" y="8534"/>
                  </a:lnTo>
                  <a:lnTo>
                    <a:pt x="0" y="137820"/>
                  </a:lnTo>
                  <a:lnTo>
                    <a:pt x="8534" y="137820"/>
                  </a:lnTo>
                  <a:lnTo>
                    <a:pt x="8534" y="8534"/>
                  </a:lnTo>
                  <a:lnTo>
                    <a:pt x="139293" y="8534"/>
                  </a:lnTo>
                  <a:lnTo>
                    <a:pt x="139293" y="139319"/>
                  </a:lnTo>
                  <a:lnTo>
                    <a:pt x="0" y="139319"/>
                  </a:lnTo>
                  <a:lnTo>
                    <a:pt x="0" y="147853"/>
                  </a:lnTo>
                  <a:lnTo>
                    <a:pt x="139293" y="147853"/>
                  </a:lnTo>
                  <a:lnTo>
                    <a:pt x="139293" y="178943"/>
                  </a:lnTo>
                  <a:lnTo>
                    <a:pt x="8534" y="178943"/>
                  </a:lnTo>
                  <a:lnTo>
                    <a:pt x="0" y="178892"/>
                  </a:lnTo>
                  <a:lnTo>
                    <a:pt x="0" y="187477"/>
                  </a:lnTo>
                  <a:lnTo>
                    <a:pt x="0" y="227355"/>
                  </a:lnTo>
                  <a:lnTo>
                    <a:pt x="8534" y="227355"/>
                  </a:lnTo>
                  <a:lnTo>
                    <a:pt x="8534" y="187477"/>
                  </a:lnTo>
                  <a:lnTo>
                    <a:pt x="139293" y="187477"/>
                  </a:lnTo>
                  <a:lnTo>
                    <a:pt x="147828" y="187477"/>
                  </a:lnTo>
                  <a:lnTo>
                    <a:pt x="147828" y="178943"/>
                  </a:lnTo>
                  <a:lnTo>
                    <a:pt x="147828" y="147853"/>
                  </a:lnTo>
                  <a:lnTo>
                    <a:pt x="197510" y="147853"/>
                  </a:lnTo>
                  <a:lnTo>
                    <a:pt x="197510" y="139319"/>
                  </a:lnTo>
                  <a:close/>
                </a:path>
                <a:path w="227965" h="227965">
                  <a:moveTo>
                    <a:pt x="227380" y="0"/>
                  </a:moveTo>
                  <a:lnTo>
                    <a:pt x="188976" y="0"/>
                  </a:lnTo>
                  <a:lnTo>
                    <a:pt x="188976" y="8534"/>
                  </a:lnTo>
                  <a:lnTo>
                    <a:pt x="188976" y="137820"/>
                  </a:lnTo>
                  <a:lnTo>
                    <a:pt x="197510" y="137820"/>
                  </a:lnTo>
                  <a:lnTo>
                    <a:pt x="197510" y="8534"/>
                  </a:lnTo>
                  <a:lnTo>
                    <a:pt x="227380" y="8534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334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334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650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650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9970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9970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2286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2286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46024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46024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69189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69189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92354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92354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15518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15518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38683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38683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61886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61886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85051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85051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082163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082163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31381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31381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54545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54545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77710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77710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00875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00875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24065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24065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47230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47230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703953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703953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93560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93560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1672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1672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39889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39889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630545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630545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862573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862573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095746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095746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328917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328917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562090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562090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795261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6795261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7028434" y="34467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756" y="88"/>
                  </a:moveTo>
                  <a:lnTo>
                    <a:pt x="129159" y="0"/>
                  </a:lnTo>
                  <a:lnTo>
                    <a:pt x="0" y="88"/>
                  </a:lnTo>
                  <a:lnTo>
                    <a:pt x="0" y="58293"/>
                  </a:lnTo>
                  <a:lnTo>
                    <a:pt x="129159" y="58293"/>
                  </a:lnTo>
                  <a:lnTo>
                    <a:pt x="129159" y="187452"/>
                  </a:lnTo>
                  <a:lnTo>
                    <a:pt x="187680" y="187452"/>
                  </a:lnTo>
                  <a:lnTo>
                    <a:pt x="187680" y="58293"/>
                  </a:lnTo>
                  <a:lnTo>
                    <a:pt x="187756" y="88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7028434" y="304773"/>
              <a:ext cx="227965" cy="227965"/>
            </a:xfrm>
            <a:custGeom>
              <a:avLst/>
              <a:gdLst/>
              <a:ahLst/>
              <a:cxnLst/>
              <a:rect l="l" t="t" r="r" b="b"/>
              <a:pathLst>
                <a:path w="227965" h="227965">
                  <a:moveTo>
                    <a:pt x="227355" y="188950"/>
                  </a:moveTo>
                  <a:lnTo>
                    <a:pt x="218821" y="188950"/>
                  </a:lnTo>
                  <a:lnTo>
                    <a:pt x="89535" y="188976"/>
                  </a:lnTo>
                  <a:lnTo>
                    <a:pt x="89535" y="197510"/>
                  </a:lnTo>
                  <a:lnTo>
                    <a:pt x="218821" y="197510"/>
                  </a:lnTo>
                  <a:lnTo>
                    <a:pt x="218821" y="227355"/>
                  </a:lnTo>
                  <a:lnTo>
                    <a:pt x="227355" y="227355"/>
                  </a:lnTo>
                  <a:lnTo>
                    <a:pt x="227355" y="188950"/>
                  </a:lnTo>
                  <a:close/>
                </a:path>
                <a:path w="227965" h="227965">
                  <a:moveTo>
                    <a:pt x="227355" y="25"/>
                  </a:moveTo>
                  <a:lnTo>
                    <a:pt x="89535" y="0"/>
                  </a:lnTo>
                  <a:lnTo>
                    <a:pt x="89535" y="8534"/>
                  </a:lnTo>
                  <a:lnTo>
                    <a:pt x="218821" y="8534"/>
                  </a:lnTo>
                  <a:lnTo>
                    <a:pt x="218821" y="139319"/>
                  </a:lnTo>
                  <a:lnTo>
                    <a:pt x="88036" y="139319"/>
                  </a:lnTo>
                  <a:lnTo>
                    <a:pt x="88036" y="0"/>
                  </a:lnTo>
                  <a:lnTo>
                    <a:pt x="79502" y="0"/>
                  </a:lnTo>
                  <a:lnTo>
                    <a:pt x="79502" y="139319"/>
                  </a:lnTo>
                  <a:lnTo>
                    <a:pt x="48412" y="139319"/>
                  </a:lnTo>
                  <a:lnTo>
                    <a:pt x="48412" y="8534"/>
                  </a:lnTo>
                  <a:lnTo>
                    <a:pt x="48463" y="0"/>
                  </a:lnTo>
                  <a:lnTo>
                    <a:pt x="0" y="0"/>
                  </a:lnTo>
                  <a:lnTo>
                    <a:pt x="0" y="8534"/>
                  </a:lnTo>
                  <a:lnTo>
                    <a:pt x="39878" y="8534"/>
                  </a:lnTo>
                  <a:lnTo>
                    <a:pt x="39878" y="139319"/>
                  </a:lnTo>
                  <a:lnTo>
                    <a:pt x="39878" y="147853"/>
                  </a:lnTo>
                  <a:lnTo>
                    <a:pt x="48412" y="147853"/>
                  </a:lnTo>
                  <a:lnTo>
                    <a:pt x="79502" y="147853"/>
                  </a:lnTo>
                  <a:lnTo>
                    <a:pt x="79502" y="197510"/>
                  </a:lnTo>
                  <a:lnTo>
                    <a:pt x="88036" y="197510"/>
                  </a:lnTo>
                  <a:lnTo>
                    <a:pt x="88036" y="147853"/>
                  </a:lnTo>
                  <a:lnTo>
                    <a:pt x="218821" y="147853"/>
                  </a:lnTo>
                  <a:lnTo>
                    <a:pt x="227317" y="147853"/>
                  </a:lnTo>
                  <a:lnTo>
                    <a:pt x="227355" y="25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7157593" y="533348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7247255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7157593" y="76804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7247255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7157593" y="1002740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7247255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157593" y="123774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7247255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157593" y="147243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247255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157593" y="1707133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247255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157593" y="1941905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247255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157593" y="217660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247255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157593" y="241129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247255" y="241129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157593" y="264599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247255" y="264599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157593" y="2880689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247255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157593" y="3115385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247255" y="311538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157593" y="3350386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247255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157593" y="3585082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247255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157593" y="3819778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7247255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7157593" y="405447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521" y="233171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7247255" y="40544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7157593" y="4289119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7247255" y="428911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157593" y="4523816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247255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157593" y="475851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247255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157593" y="499320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247255" y="499320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157593" y="522790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247255" y="5227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157593" y="5462599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247255" y="546259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157593" y="5697600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7247255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157593" y="5932296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7247255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7157593" y="6166992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247255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157593" y="640176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247255" y="640176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7157593" y="663646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7247255" y="663646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7157593" y="687115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7247255" y="687115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7157593" y="7105852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7247255" y="710585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157593" y="7340548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7247255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7157593" y="7575245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7247255" y="7575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7157593" y="7810245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521" y="233171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7247255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7157593" y="804494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521" y="233171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7247255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7157593" y="827963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7247255" y="82796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7157593" y="8514333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247255" y="85143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7028434" y="8748979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79">
                  <a:moveTo>
                    <a:pt x="129159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129159" y="233476"/>
                  </a:lnTo>
                  <a:lnTo>
                    <a:pt x="129159" y="0"/>
                  </a:lnTo>
                  <a:close/>
                </a:path>
                <a:path w="227965" h="233679">
                  <a:moveTo>
                    <a:pt x="227380" y="0"/>
                  </a:moveTo>
                  <a:lnTo>
                    <a:pt x="187680" y="0"/>
                  </a:lnTo>
                  <a:lnTo>
                    <a:pt x="187680" y="233476"/>
                  </a:lnTo>
                  <a:lnTo>
                    <a:pt x="227380" y="233476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7157593" y="8748979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7247255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7028434" y="8983674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79">
                  <a:moveTo>
                    <a:pt x="129159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129159" y="233476"/>
                  </a:lnTo>
                  <a:lnTo>
                    <a:pt x="129159" y="0"/>
                  </a:lnTo>
                  <a:close/>
                </a:path>
                <a:path w="227965" h="233679">
                  <a:moveTo>
                    <a:pt x="227380" y="0"/>
                  </a:moveTo>
                  <a:lnTo>
                    <a:pt x="187680" y="0"/>
                  </a:lnTo>
                  <a:lnTo>
                    <a:pt x="187680" y="233476"/>
                  </a:lnTo>
                  <a:lnTo>
                    <a:pt x="227380" y="233476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7157593" y="898367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7247255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7028434" y="9218370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79">
                  <a:moveTo>
                    <a:pt x="129159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129159" y="233476"/>
                  </a:lnTo>
                  <a:lnTo>
                    <a:pt x="129159" y="0"/>
                  </a:lnTo>
                  <a:close/>
                </a:path>
                <a:path w="227965" h="233679">
                  <a:moveTo>
                    <a:pt x="227380" y="0"/>
                  </a:moveTo>
                  <a:lnTo>
                    <a:pt x="187680" y="0"/>
                  </a:lnTo>
                  <a:lnTo>
                    <a:pt x="187680" y="233476"/>
                  </a:lnTo>
                  <a:lnTo>
                    <a:pt x="227380" y="233476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7157593" y="9218370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7247255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7028434" y="9453067"/>
              <a:ext cx="227965" cy="235585"/>
            </a:xfrm>
            <a:custGeom>
              <a:avLst/>
              <a:gdLst/>
              <a:ahLst/>
              <a:cxnLst/>
              <a:rect l="l" t="t" r="r" b="b"/>
              <a:pathLst>
                <a:path w="227965" h="235584">
                  <a:moveTo>
                    <a:pt x="129159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129159" y="235000"/>
                  </a:lnTo>
                  <a:lnTo>
                    <a:pt x="129159" y="0"/>
                  </a:lnTo>
                  <a:close/>
                </a:path>
                <a:path w="227965" h="235584">
                  <a:moveTo>
                    <a:pt x="227380" y="0"/>
                  </a:moveTo>
                  <a:lnTo>
                    <a:pt x="187680" y="0"/>
                  </a:lnTo>
                  <a:lnTo>
                    <a:pt x="187680" y="235000"/>
                  </a:lnTo>
                  <a:lnTo>
                    <a:pt x="227380" y="235000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7157593" y="9453067"/>
              <a:ext cx="59055" cy="235585"/>
            </a:xfrm>
            <a:custGeom>
              <a:avLst/>
              <a:gdLst/>
              <a:ahLst/>
              <a:cxnLst/>
              <a:rect l="l" t="t" r="r" b="b"/>
              <a:pathLst>
                <a:path w="59054" h="235584">
                  <a:moveTo>
                    <a:pt x="58521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521" y="235000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7247255" y="9453067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7028434" y="9689286"/>
              <a:ext cx="227965" cy="235585"/>
            </a:xfrm>
            <a:custGeom>
              <a:avLst/>
              <a:gdLst/>
              <a:ahLst/>
              <a:cxnLst/>
              <a:rect l="l" t="t" r="r" b="b"/>
              <a:pathLst>
                <a:path w="227965" h="235584">
                  <a:moveTo>
                    <a:pt x="129159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129159" y="235000"/>
                  </a:lnTo>
                  <a:lnTo>
                    <a:pt x="129159" y="0"/>
                  </a:lnTo>
                  <a:close/>
                </a:path>
                <a:path w="227965" h="235584">
                  <a:moveTo>
                    <a:pt x="227380" y="0"/>
                  </a:moveTo>
                  <a:lnTo>
                    <a:pt x="187680" y="0"/>
                  </a:lnTo>
                  <a:lnTo>
                    <a:pt x="187680" y="235000"/>
                  </a:lnTo>
                  <a:lnTo>
                    <a:pt x="227380" y="235000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7157593" y="9689286"/>
              <a:ext cx="59055" cy="235585"/>
            </a:xfrm>
            <a:custGeom>
              <a:avLst/>
              <a:gdLst/>
              <a:ahLst/>
              <a:cxnLst/>
              <a:rect l="l" t="t" r="r" b="b"/>
              <a:pathLst>
                <a:path w="59054" h="235584">
                  <a:moveTo>
                    <a:pt x="58521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521" y="235000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7247255" y="9689286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7028434" y="9925507"/>
              <a:ext cx="227965" cy="235585"/>
            </a:xfrm>
            <a:custGeom>
              <a:avLst/>
              <a:gdLst/>
              <a:ahLst/>
              <a:cxnLst/>
              <a:rect l="l" t="t" r="r" b="b"/>
              <a:pathLst>
                <a:path w="227965" h="235584">
                  <a:moveTo>
                    <a:pt x="129159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129159" y="235000"/>
                  </a:lnTo>
                  <a:lnTo>
                    <a:pt x="129159" y="0"/>
                  </a:lnTo>
                  <a:close/>
                </a:path>
                <a:path w="227965" h="235584">
                  <a:moveTo>
                    <a:pt x="227380" y="0"/>
                  </a:moveTo>
                  <a:lnTo>
                    <a:pt x="187680" y="0"/>
                  </a:lnTo>
                  <a:lnTo>
                    <a:pt x="187680" y="235000"/>
                  </a:lnTo>
                  <a:lnTo>
                    <a:pt x="227380" y="235000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7157593" y="9925507"/>
              <a:ext cx="59055" cy="235585"/>
            </a:xfrm>
            <a:custGeom>
              <a:avLst/>
              <a:gdLst/>
              <a:ahLst/>
              <a:cxnLst/>
              <a:rect l="l" t="t" r="r" b="b"/>
              <a:pathLst>
                <a:path w="59054" h="235584">
                  <a:moveTo>
                    <a:pt x="58521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521" y="235000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7247255" y="9925507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344728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304800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344728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304800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344728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304800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344728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304800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344728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304800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344728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304800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344728" y="194190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304800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344728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304800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344728" y="241129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304800" y="241129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344728" y="264599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304800" y="264599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344728" y="288068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304800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344728" y="311538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304800" y="311538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344728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304800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344728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304800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344728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304800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344728" y="40544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216" y="23317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304800" y="40544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344728" y="428911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304800" y="428911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344728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304800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344728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304800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344728" y="499320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304800" y="499320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44728" y="5227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304800" y="5227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44728" y="546259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304800" y="546259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44728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304800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344728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304800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344728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04800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344728" y="640176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304800" y="640176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344728" y="663646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304800" y="663646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344728" y="687115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304800" y="687115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344728" y="710585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304800" y="710585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344728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304800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344728" y="7575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304800" y="7575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344728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216" y="23317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304800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344728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216" y="23317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304800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344728" y="82796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304800" y="82796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344728" y="85143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304800" y="85143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344728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304800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344728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304800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344728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304800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344728" y="9453067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304800" y="9453067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344728" y="9689286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304800" y="9689286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344728" y="9925507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304800" y="9925507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5" name="object 305"/>
          <p:cNvSpPr txBox="1"/>
          <p:nvPr/>
        </p:nvSpPr>
        <p:spPr>
          <a:xfrm>
            <a:off x="6781545" y="9908288"/>
            <a:ext cx="169545" cy="24955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0"/>
              </a:spcBef>
            </a:pPr>
            <a:r>
              <a:rPr sz="1250" b="1" i="1" spc="-35" dirty="0">
                <a:solidFill>
                  <a:srgbClr val="1F487C"/>
                </a:solidFill>
                <a:latin typeface="Comic Sans MS"/>
                <a:cs typeface="Comic Sans MS"/>
              </a:rPr>
              <a:t>1</a:t>
            </a:r>
            <a:endParaRPr sz="125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192" y="541019"/>
            <a:ext cx="6158230" cy="779145"/>
          </a:xfrm>
          <a:custGeom>
            <a:avLst/>
            <a:gdLst/>
            <a:ahLst/>
            <a:cxnLst/>
            <a:rect l="l" t="t" r="r" b="b"/>
            <a:pathLst>
              <a:path w="6158230" h="779144">
                <a:moveTo>
                  <a:pt x="6158230" y="0"/>
                </a:moveTo>
                <a:lnTo>
                  <a:pt x="0" y="0"/>
                </a:lnTo>
                <a:lnTo>
                  <a:pt x="0" y="388569"/>
                </a:lnTo>
                <a:lnTo>
                  <a:pt x="0" y="779018"/>
                </a:lnTo>
                <a:lnTo>
                  <a:pt x="6158230" y="779018"/>
                </a:lnTo>
                <a:lnTo>
                  <a:pt x="6158230" y="388620"/>
                </a:lnTo>
                <a:lnTo>
                  <a:pt x="6158230" y="0"/>
                </a:lnTo>
                <a:close/>
              </a:path>
            </a:pathLst>
          </a:custGeom>
          <a:solidFill>
            <a:srgbClr val="DAEDF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74191" y="475633"/>
          <a:ext cx="6158230" cy="92724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58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3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06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300" b="1" i="1" spc="-7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GENERAL</a:t>
                      </a:r>
                      <a:r>
                        <a:rPr sz="2300" b="1" i="1" spc="-4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300" b="1" i="1" spc="-7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RULES</a:t>
                      </a:r>
                      <a:r>
                        <a:rPr sz="2300" b="1" i="1" spc="-5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300" b="1" i="1" spc="-7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FOR</a:t>
                      </a:r>
                      <a:r>
                        <a:rPr sz="2300" b="1" i="1" spc="-5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300" b="1" i="1" spc="-7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SAFETY</a:t>
                      </a:r>
                      <a:r>
                        <a:rPr sz="2300" b="1" i="1" spc="-5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300" b="1" i="1" spc="-8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AND</a:t>
                      </a:r>
                      <a:endParaRPr sz="2300">
                        <a:latin typeface="Comic Sans MS"/>
                        <a:cs typeface="Comic Sans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300" b="1" i="1" spc="-8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HEALTH</a:t>
                      </a:r>
                      <a:r>
                        <a:rPr sz="2300" b="1" i="1" spc="-6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300" b="1" i="1" spc="-7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AT</a:t>
                      </a:r>
                      <a:r>
                        <a:rPr sz="2300" b="1" i="1" spc="-6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300" b="1" i="1" spc="-8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WORK</a:t>
                      </a:r>
                      <a:endParaRPr sz="2300">
                        <a:latin typeface="Comic Sans MS"/>
                        <a:cs typeface="Comic Sans MS"/>
                      </a:endParaRPr>
                    </a:p>
                    <a:p>
                      <a:pPr marL="17780" algn="just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50" b="1" i="1" spc="-3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2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main</a:t>
                      </a:r>
                      <a:r>
                        <a:rPr sz="1450" b="1" i="1" spc="-4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3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reference </a:t>
                      </a: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documents</a:t>
                      </a:r>
                      <a:r>
                        <a:rPr sz="1450" b="1" i="1" spc="-3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2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applicable:</a:t>
                      </a:r>
                      <a:endParaRPr sz="1450">
                        <a:latin typeface="Comic Sans MS"/>
                        <a:cs typeface="Comic Sans MS"/>
                      </a:endParaRPr>
                    </a:p>
                    <a:p>
                      <a:pPr marL="377825" marR="2087880" indent="-360045" algn="just">
                        <a:lnSpc>
                          <a:spcPct val="111200"/>
                        </a:lnSpc>
                        <a:spcBef>
                          <a:spcPts val="320"/>
                        </a:spcBef>
                        <a:buClr>
                          <a:srgbClr val="365F91"/>
                        </a:buClr>
                        <a:buSzPct val="96000"/>
                        <a:buFont typeface="Wingdings"/>
                        <a:buChar char=""/>
                        <a:tabLst>
                          <a:tab pos="378460" algn="l"/>
                        </a:tabLst>
                      </a:pP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Law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no.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319/2006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on safety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and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health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at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work,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as 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further</a:t>
                      </a:r>
                      <a:r>
                        <a:rPr sz="1250" i="1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amended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and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supplemented.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377825" marR="2088514" indent="-360045" algn="just">
                        <a:lnSpc>
                          <a:spcPct val="111400"/>
                        </a:lnSpc>
                        <a:spcBef>
                          <a:spcPts val="10"/>
                        </a:spcBef>
                        <a:buClr>
                          <a:srgbClr val="365F91"/>
                        </a:buClr>
                        <a:buSzPct val="96000"/>
                        <a:buFont typeface="Wingdings"/>
                        <a:buChar char=""/>
                        <a:tabLst>
                          <a:tab pos="378460" algn="l"/>
                        </a:tabLst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Government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Decision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no.1425/2006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for</a:t>
                      </a:r>
                      <a:r>
                        <a:rPr sz="1250" i="1" spc="3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the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approval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of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Methodological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Norms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for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implementing the provisions of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Law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of Safety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and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health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at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work no.319/2006,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as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further amended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and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supplemented.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377825" marR="2088514" indent="-360045" algn="just">
                        <a:lnSpc>
                          <a:spcPct val="111300"/>
                        </a:lnSpc>
                        <a:spcBef>
                          <a:spcPts val="10"/>
                        </a:spcBef>
                        <a:buClr>
                          <a:srgbClr val="365F91"/>
                        </a:buClr>
                        <a:buSzPct val="96000"/>
                        <a:buFont typeface="Wingdings"/>
                        <a:buChar char=""/>
                        <a:tabLst>
                          <a:tab pos="378460" algn="l"/>
                        </a:tabLst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Government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Decision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no.355/2007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on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the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surveillance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of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employees’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health,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as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further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amended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and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supplemented.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</a:txBody>
                  <a:tcPr marL="0" marR="0" marT="1524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4471">
                <a:tc>
                  <a:txBody>
                    <a:bodyPr/>
                    <a:lstStyle/>
                    <a:p>
                      <a:pPr marL="2246630" marR="12700">
                        <a:lnSpc>
                          <a:spcPct val="111200"/>
                        </a:lnSpc>
                        <a:spcBef>
                          <a:spcPts val="765"/>
                        </a:spcBef>
                      </a:pP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19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employees’</a:t>
                      </a:r>
                      <a:r>
                        <a:rPr sz="1250" i="1" spc="17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health</a:t>
                      </a:r>
                      <a:r>
                        <a:rPr sz="1250" i="1" spc="19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is</a:t>
                      </a:r>
                      <a:r>
                        <a:rPr sz="1250" i="1" spc="19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monitored</a:t>
                      </a:r>
                      <a:r>
                        <a:rPr sz="1250" i="1" spc="19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according</a:t>
                      </a:r>
                      <a:r>
                        <a:rPr sz="1250" i="1" spc="19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to</a:t>
                      </a:r>
                      <a:r>
                        <a:rPr sz="1250" i="1" spc="19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the </a:t>
                      </a:r>
                      <a:r>
                        <a:rPr sz="1250" i="1" spc="-3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legislation in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force.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2246630" marR="12700">
                        <a:lnSpc>
                          <a:spcPct val="111200"/>
                        </a:lnSpc>
                        <a:spcBef>
                          <a:spcPts val="15"/>
                        </a:spcBef>
                      </a:pP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Your</a:t>
                      </a:r>
                      <a:r>
                        <a:rPr sz="1250" i="1" spc="2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participation</a:t>
                      </a:r>
                      <a:r>
                        <a:rPr sz="1250" i="1" spc="2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in</a:t>
                      </a:r>
                      <a:r>
                        <a:rPr sz="1250" i="1" spc="19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2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periodical</a:t>
                      </a:r>
                      <a:r>
                        <a:rPr sz="1250" i="1" spc="2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monitoring</a:t>
                      </a:r>
                      <a:r>
                        <a:rPr sz="1250" i="1" spc="204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of </a:t>
                      </a:r>
                      <a:r>
                        <a:rPr sz="1250" i="1" spc="-3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health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is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mandatory.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2246630" marR="13335">
                        <a:lnSpc>
                          <a:spcPts val="1680"/>
                        </a:lnSpc>
                        <a:spcBef>
                          <a:spcPts val="75"/>
                        </a:spcBef>
                      </a:pP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2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occupational</a:t>
                      </a:r>
                      <a:r>
                        <a:rPr sz="1250" i="1" spc="19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health</a:t>
                      </a:r>
                      <a:r>
                        <a:rPr sz="1250" i="1" spc="2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services</a:t>
                      </a:r>
                      <a:r>
                        <a:rPr sz="1250" i="1" spc="204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are</a:t>
                      </a:r>
                      <a:r>
                        <a:rPr sz="1250" i="1" spc="204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provided</a:t>
                      </a:r>
                      <a:r>
                        <a:rPr sz="1250" i="1" spc="19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by </a:t>
                      </a:r>
                      <a:r>
                        <a:rPr sz="1250" i="1" spc="-3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MEDLIFE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clinic.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2246630" algn="just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All</a:t>
                      </a:r>
                      <a:r>
                        <a:rPr sz="1250" i="1" spc="28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employees</a:t>
                      </a:r>
                      <a:r>
                        <a:rPr sz="1250" i="1" spc="3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benefit</a:t>
                      </a:r>
                      <a:r>
                        <a:rPr sz="1250" i="1" spc="29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from</a:t>
                      </a:r>
                      <a:r>
                        <a:rPr sz="1250" i="1" spc="29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sz="1250" i="1" spc="29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standard</a:t>
                      </a:r>
                      <a:r>
                        <a:rPr sz="1250" i="1" spc="3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occupational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2246630" marR="9525" algn="just">
                        <a:lnSpc>
                          <a:spcPct val="111200"/>
                        </a:lnSpc>
                        <a:spcBef>
                          <a:spcPts val="15"/>
                        </a:spcBef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health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subscription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covered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by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IFIN-HH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which, 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optionally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and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for a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fee,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can extend to more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clinical 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investigations.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</a:txBody>
                  <a:tcPr marL="0" marR="0" marT="9715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07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14300" marR="3061970" indent="1905" algn="ctr">
                        <a:lnSpc>
                          <a:spcPct val="112100"/>
                        </a:lnSpc>
                      </a:pP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Observe </a:t>
                      </a:r>
                      <a:r>
                        <a:rPr sz="1450" b="1" i="1" spc="-2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all </a:t>
                      </a:r>
                      <a:r>
                        <a:rPr sz="1450" b="1" i="1" spc="-2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signs of </a:t>
                      </a: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work safety </a:t>
                      </a:r>
                      <a:r>
                        <a:rPr sz="1450" b="1" i="1" spc="-2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that </a:t>
                      </a:r>
                      <a:r>
                        <a:rPr sz="1450" b="1" i="1" spc="-2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you </a:t>
                      </a: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encounter </a:t>
                      </a:r>
                      <a:r>
                        <a:rPr sz="1450" b="1" i="1" spc="-2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at </a:t>
                      </a: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the working </a:t>
                      </a:r>
                      <a:r>
                        <a:rPr sz="1450" b="1" i="1" spc="-61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2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place</a:t>
                      </a: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3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and</a:t>
                      </a:r>
                      <a:r>
                        <a:rPr sz="1450" b="1" i="1" spc="-2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while</a:t>
                      </a:r>
                      <a:r>
                        <a:rPr sz="1450" b="1" i="1" spc="-3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moving</a:t>
                      </a:r>
                      <a:endParaRPr sz="1450">
                        <a:latin typeface="Comic Sans MS"/>
                        <a:cs typeface="Comic Sans MS"/>
                      </a:endParaRPr>
                    </a:p>
                    <a:p>
                      <a:pPr marR="294640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50" b="1" i="1" spc="-2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inside</a:t>
                      </a:r>
                      <a:r>
                        <a:rPr sz="1450" b="1" i="1" spc="-7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3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IFIN-HH!</a:t>
                      </a:r>
                      <a:endParaRPr sz="1450">
                        <a:latin typeface="Comic Sans MS"/>
                        <a:cs typeface="Comic Sans MS"/>
                      </a:endParaRPr>
                    </a:p>
                  </a:txBody>
                  <a:tcPr marL="0" marR="0" marT="635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62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627630" marR="11430" indent="-269875" algn="just">
                        <a:lnSpc>
                          <a:spcPct val="111600"/>
                        </a:lnSpc>
                        <a:buClr>
                          <a:srgbClr val="365F91"/>
                        </a:buClr>
                        <a:buSzPct val="96000"/>
                        <a:buFont typeface="Wingdings"/>
                        <a:buChar char=""/>
                        <a:tabLst>
                          <a:tab pos="2628265" algn="l"/>
                        </a:tabLst>
                      </a:pP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Wear the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personal protective equipment given to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you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in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order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to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avoid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occurrence</a:t>
                      </a:r>
                      <a:r>
                        <a:rPr sz="1250" i="1" spc="3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of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accidents,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where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necessary.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2627630" indent="-270510" algn="just">
                        <a:lnSpc>
                          <a:spcPct val="100000"/>
                        </a:lnSpc>
                        <a:spcBef>
                          <a:spcPts val="170"/>
                        </a:spcBef>
                        <a:buClr>
                          <a:srgbClr val="365F91"/>
                        </a:buClr>
                        <a:buSzPct val="96000"/>
                        <a:buFont typeface="Wingdings"/>
                        <a:buChar char=""/>
                        <a:tabLst>
                          <a:tab pos="2628265" algn="l"/>
                        </a:tabLst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Use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correctly</a:t>
                      </a:r>
                      <a:r>
                        <a:rPr sz="1250" i="1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work</a:t>
                      </a:r>
                      <a:r>
                        <a:rPr sz="1250" i="1" spc="-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equipment</a:t>
                      </a:r>
                      <a:r>
                        <a:rPr sz="1250" i="1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supplied.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2627630" marR="14604" indent="-269875" algn="just">
                        <a:lnSpc>
                          <a:spcPts val="1680"/>
                        </a:lnSpc>
                        <a:spcBef>
                          <a:spcPts val="75"/>
                        </a:spcBef>
                        <a:buClr>
                          <a:srgbClr val="365F91"/>
                        </a:buClr>
                        <a:buSzPct val="96000"/>
                        <a:buFont typeface="Wingdings"/>
                        <a:buChar char=""/>
                        <a:tabLst>
                          <a:tab pos="2628265" algn="l"/>
                        </a:tabLst>
                      </a:pP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Observe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work and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safety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and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health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at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work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instructions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that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apply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to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your</a:t>
                      </a:r>
                      <a:r>
                        <a:rPr sz="1250" i="1" spc="-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working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place.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2627630" indent="-270510" algn="just">
                        <a:lnSpc>
                          <a:spcPct val="100000"/>
                        </a:lnSpc>
                        <a:spcBef>
                          <a:spcPts val="80"/>
                        </a:spcBef>
                        <a:buClr>
                          <a:srgbClr val="365F91"/>
                        </a:buClr>
                        <a:buSzPct val="88000"/>
                        <a:buFont typeface="Wingdings"/>
                        <a:buChar char=""/>
                        <a:tabLst>
                          <a:tab pos="2628265" algn="l"/>
                        </a:tabLst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Signal</a:t>
                      </a:r>
                      <a:r>
                        <a:rPr sz="1250" i="1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any</a:t>
                      </a:r>
                      <a:r>
                        <a:rPr sz="1250" i="1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dangerous</a:t>
                      </a:r>
                      <a:r>
                        <a:rPr sz="1250" i="1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situation</a:t>
                      </a:r>
                      <a:r>
                        <a:rPr sz="1250" i="1" spc="-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to</a:t>
                      </a:r>
                      <a:r>
                        <a:rPr sz="1250" i="1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your</a:t>
                      </a:r>
                      <a:r>
                        <a:rPr sz="1250" i="1" spc="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superior</a:t>
                      </a:r>
                      <a:r>
                        <a:rPr sz="1250" i="1" spc="3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in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2627630" algn="just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order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to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take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necessary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measures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24278" y="1660143"/>
            <a:ext cx="1988486" cy="181620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7564" y="4375276"/>
            <a:ext cx="2000250" cy="141922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64126" y="6277355"/>
            <a:ext cx="2170429" cy="167741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1844" y="8277885"/>
            <a:ext cx="2228850" cy="1476375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304800" y="304774"/>
            <a:ext cx="6951345" cy="10084435"/>
            <a:chOff x="304800" y="304774"/>
            <a:chExt cx="6951345" cy="10084435"/>
          </a:xfrm>
        </p:grpSpPr>
        <p:sp>
          <p:nvSpPr>
            <p:cNvPr id="9" name="object 9"/>
            <p:cNvSpPr/>
            <p:nvPr/>
          </p:nvSpPr>
          <p:spPr>
            <a:xfrm>
              <a:off x="344728" y="10162031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452" y="129235"/>
                  </a:moveTo>
                  <a:lnTo>
                    <a:pt x="58204" y="129235"/>
                  </a:lnTo>
                  <a:lnTo>
                    <a:pt x="58204" y="0"/>
                  </a:lnTo>
                  <a:lnTo>
                    <a:pt x="0" y="0"/>
                  </a:lnTo>
                  <a:lnTo>
                    <a:pt x="0" y="129235"/>
                  </a:lnTo>
                  <a:lnTo>
                    <a:pt x="0" y="187452"/>
                  </a:lnTo>
                  <a:lnTo>
                    <a:pt x="58204" y="187452"/>
                  </a:lnTo>
                  <a:lnTo>
                    <a:pt x="187452" y="187452"/>
                  </a:lnTo>
                  <a:lnTo>
                    <a:pt x="187452" y="129235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4800" y="10162031"/>
              <a:ext cx="227965" cy="227329"/>
            </a:xfrm>
            <a:custGeom>
              <a:avLst/>
              <a:gdLst/>
              <a:ahLst/>
              <a:cxnLst/>
              <a:rect l="l" t="t" r="r" b="b"/>
              <a:pathLst>
                <a:path w="227965" h="227329">
                  <a:moveTo>
                    <a:pt x="137769" y="29578"/>
                  </a:moveTo>
                  <a:lnTo>
                    <a:pt x="8534" y="29578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9578"/>
                  </a:lnTo>
                  <a:lnTo>
                    <a:pt x="0" y="38404"/>
                  </a:lnTo>
                  <a:lnTo>
                    <a:pt x="8534" y="38404"/>
                  </a:lnTo>
                  <a:lnTo>
                    <a:pt x="137769" y="38404"/>
                  </a:lnTo>
                  <a:lnTo>
                    <a:pt x="137769" y="29578"/>
                  </a:lnTo>
                  <a:close/>
                </a:path>
                <a:path w="227965" h="227329">
                  <a:moveTo>
                    <a:pt x="227380" y="218541"/>
                  </a:moveTo>
                  <a:lnTo>
                    <a:pt x="187756" y="218541"/>
                  </a:lnTo>
                  <a:lnTo>
                    <a:pt x="187756" y="88087"/>
                  </a:lnTo>
                  <a:lnTo>
                    <a:pt x="187756" y="79260"/>
                  </a:lnTo>
                  <a:lnTo>
                    <a:pt x="178917" y="79248"/>
                  </a:lnTo>
                  <a:lnTo>
                    <a:pt x="147828" y="79260"/>
                  </a:lnTo>
                  <a:lnTo>
                    <a:pt x="147828" y="29565"/>
                  </a:lnTo>
                  <a:lnTo>
                    <a:pt x="139293" y="29565"/>
                  </a:lnTo>
                  <a:lnTo>
                    <a:pt x="139293" y="79260"/>
                  </a:lnTo>
                  <a:lnTo>
                    <a:pt x="8534" y="79260"/>
                  </a:lnTo>
                  <a:lnTo>
                    <a:pt x="0" y="79248"/>
                  </a:lnTo>
                  <a:lnTo>
                    <a:pt x="0" y="88087"/>
                  </a:lnTo>
                  <a:lnTo>
                    <a:pt x="0" y="218541"/>
                  </a:lnTo>
                  <a:lnTo>
                    <a:pt x="0" y="227076"/>
                  </a:lnTo>
                  <a:lnTo>
                    <a:pt x="8534" y="227076"/>
                  </a:lnTo>
                  <a:lnTo>
                    <a:pt x="137769" y="227076"/>
                  </a:lnTo>
                  <a:lnTo>
                    <a:pt x="137769" y="218541"/>
                  </a:lnTo>
                  <a:lnTo>
                    <a:pt x="8534" y="218541"/>
                  </a:lnTo>
                  <a:lnTo>
                    <a:pt x="8534" y="88087"/>
                  </a:lnTo>
                  <a:lnTo>
                    <a:pt x="139293" y="88087"/>
                  </a:lnTo>
                  <a:lnTo>
                    <a:pt x="139293" y="227076"/>
                  </a:lnTo>
                  <a:lnTo>
                    <a:pt x="147828" y="227076"/>
                  </a:lnTo>
                  <a:lnTo>
                    <a:pt x="147828" y="88087"/>
                  </a:lnTo>
                  <a:lnTo>
                    <a:pt x="178917" y="88087"/>
                  </a:lnTo>
                  <a:lnTo>
                    <a:pt x="178917" y="218541"/>
                  </a:lnTo>
                  <a:lnTo>
                    <a:pt x="178917" y="227076"/>
                  </a:lnTo>
                  <a:lnTo>
                    <a:pt x="187756" y="227076"/>
                  </a:lnTo>
                  <a:lnTo>
                    <a:pt x="227380" y="227076"/>
                  </a:lnTo>
                  <a:lnTo>
                    <a:pt x="227380" y="218541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3400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3400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504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6504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97000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97000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2864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2864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60246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60246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91894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91894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923541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923541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155189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155189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38683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38683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618867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618867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850514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850514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082163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082163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313810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313810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54545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54545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777107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777107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008754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008754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240657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240657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472304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472304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703953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703953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935601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935601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16724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16724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398896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398896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630545" y="10162044"/>
              <a:ext cx="230504" cy="227329"/>
            </a:xfrm>
            <a:custGeom>
              <a:avLst/>
              <a:gdLst/>
              <a:ahLst/>
              <a:cxnLst/>
              <a:rect l="l" t="t" r="r" b="b"/>
              <a:pathLst>
                <a:path w="230504" h="227329">
                  <a:moveTo>
                    <a:pt x="230428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0428" y="227063"/>
                  </a:lnTo>
                  <a:lnTo>
                    <a:pt x="230428" y="187439"/>
                  </a:lnTo>
                  <a:close/>
                </a:path>
                <a:path w="230504" h="227329">
                  <a:moveTo>
                    <a:pt x="230428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0428" y="129222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630545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630545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862574" y="10162044"/>
              <a:ext cx="231775" cy="227329"/>
            </a:xfrm>
            <a:custGeom>
              <a:avLst/>
              <a:gdLst/>
              <a:ahLst/>
              <a:cxnLst/>
              <a:rect l="l" t="t" r="r" b="b"/>
              <a:pathLst>
                <a:path w="231775" h="227329">
                  <a:moveTo>
                    <a:pt x="231648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648" y="227063"/>
                  </a:lnTo>
                  <a:lnTo>
                    <a:pt x="231648" y="187439"/>
                  </a:lnTo>
                  <a:close/>
                </a:path>
                <a:path w="231775" h="227329">
                  <a:moveTo>
                    <a:pt x="231648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648" y="129222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862573" y="10291267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862573" y="10380573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095746" y="10162044"/>
              <a:ext cx="231775" cy="227329"/>
            </a:xfrm>
            <a:custGeom>
              <a:avLst/>
              <a:gdLst/>
              <a:ahLst/>
              <a:cxnLst/>
              <a:rect l="l" t="t" r="r" b="b"/>
              <a:pathLst>
                <a:path w="231775" h="227329">
                  <a:moveTo>
                    <a:pt x="231648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648" y="227063"/>
                  </a:lnTo>
                  <a:lnTo>
                    <a:pt x="231648" y="187439"/>
                  </a:lnTo>
                  <a:close/>
                </a:path>
                <a:path w="231775" h="227329">
                  <a:moveTo>
                    <a:pt x="231648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648" y="129222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095746" y="10291267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095746" y="10380573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328918" y="10162044"/>
              <a:ext cx="232410" cy="227329"/>
            </a:xfrm>
            <a:custGeom>
              <a:avLst/>
              <a:gdLst/>
              <a:ahLst/>
              <a:cxnLst/>
              <a:rect l="l" t="t" r="r" b="b"/>
              <a:pathLst>
                <a:path w="232409" h="227329">
                  <a:moveTo>
                    <a:pt x="231940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940" y="227063"/>
                  </a:lnTo>
                  <a:lnTo>
                    <a:pt x="231940" y="187439"/>
                  </a:lnTo>
                  <a:close/>
                </a:path>
                <a:path w="232409" h="227329">
                  <a:moveTo>
                    <a:pt x="231940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940" y="129222"/>
                  </a:lnTo>
                  <a:lnTo>
                    <a:pt x="231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328917" y="10291267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328917" y="10380573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562090" y="10162044"/>
              <a:ext cx="232410" cy="227329"/>
            </a:xfrm>
            <a:custGeom>
              <a:avLst/>
              <a:gdLst/>
              <a:ahLst/>
              <a:cxnLst/>
              <a:rect l="l" t="t" r="r" b="b"/>
              <a:pathLst>
                <a:path w="232409" h="227329">
                  <a:moveTo>
                    <a:pt x="231952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952" y="227063"/>
                  </a:lnTo>
                  <a:lnTo>
                    <a:pt x="231952" y="187439"/>
                  </a:lnTo>
                  <a:close/>
                </a:path>
                <a:path w="232409" h="227329">
                  <a:moveTo>
                    <a:pt x="231952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952" y="129222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562090" y="10291267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562090" y="10380573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795262" y="10162044"/>
              <a:ext cx="232410" cy="227329"/>
            </a:xfrm>
            <a:custGeom>
              <a:avLst/>
              <a:gdLst/>
              <a:ahLst/>
              <a:cxnLst/>
              <a:rect l="l" t="t" r="r" b="b"/>
              <a:pathLst>
                <a:path w="232409" h="227329">
                  <a:moveTo>
                    <a:pt x="231952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952" y="227063"/>
                  </a:lnTo>
                  <a:lnTo>
                    <a:pt x="231952" y="187439"/>
                  </a:lnTo>
                  <a:close/>
                </a:path>
                <a:path w="232409" h="227329">
                  <a:moveTo>
                    <a:pt x="231952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952" y="129222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795261" y="10291267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795261" y="10380573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028433" y="10162031"/>
              <a:ext cx="227965" cy="227329"/>
            </a:xfrm>
            <a:custGeom>
              <a:avLst/>
              <a:gdLst/>
              <a:ahLst/>
              <a:cxnLst/>
              <a:rect l="l" t="t" r="r" b="b"/>
              <a:pathLst>
                <a:path w="227965" h="227329">
                  <a:moveTo>
                    <a:pt x="227380" y="0"/>
                  </a:moveTo>
                  <a:lnTo>
                    <a:pt x="0" y="0"/>
                  </a:lnTo>
                  <a:lnTo>
                    <a:pt x="0" y="227075"/>
                  </a:lnTo>
                  <a:lnTo>
                    <a:pt x="227380" y="227075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028434" y="10162031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756" y="129235"/>
                  </a:moveTo>
                  <a:lnTo>
                    <a:pt x="187680" y="0"/>
                  </a:lnTo>
                  <a:lnTo>
                    <a:pt x="129159" y="0"/>
                  </a:lnTo>
                  <a:lnTo>
                    <a:pt x="129159" y="129235"/>
                  </a:lnTo>
                  <a:lnTo>
                    <a:pt x="0" y="129235"/>
                  </a:lnTo>
                  <a:lnTo>
                    <a:pt x="0" y="187452"/>
                  </a:lnTo>
                  <a:lnTo>
                    <a:pt x="129159" y="187452"/>
                  </a:lnTo>
                  <a:lnTo>
                    <a:pt x="187680" y="187452"/>
                  </a:lnTo>
                  <a:lnTo>
                    <a:pt x="187756" y="129235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028434" y="10162031"/>
              <a:ext cx="227965" cy="227329"/>
            </a:xfrm>
            <a:custGeom>
              <a:avLst/>
              <a:gdLst/>
              <a:ahLst/>
              <a:cxnLst/>
              <a:rect l="l" t="t" r="r" b="b"/>
              <a:pathLst>
                <a:path w="227965" h="227329">
                  <a:moveTo>
                    <a:pt x="38404" y="218541"/>
                  </a:moveTo>
                  <a:lnTo>
                    <a:pt x="38379" y="89306"/>
                  </a:lnTo>
                  <a:lnTo>
                    <a:pt x="29845" y="89306"/>
                  </a:lnTo>
                  <a:lnTo>
                    <a:pt x="29845" y="218541"/>
                  </a:lnTo>
                  <a:lnTo>
                    <a:pt x="0" y="218541"/>
                  </a:lnTo>
                  <a:lnTo>
                    <a:pt x="0" y="227076"/>
                  </a:lnTo>
                  <a:lnTo>
                    <a:pt x="29845" y="227076"/>
                  </a:lnTo>
                  <a:lnTo>
                    <a:pt x="38379" y="227076"/>
                  </a:lnTo>
                  <a:lnTo>
                    <a:pt x="38404" y="218541"/>
                  </a:lnTo>
                  <a:close/>
                </a:path>
                <a:path w="227965" h="227329">
                  <a:moveTo>
                    <a:pt x="227355" y="0"/>
                  </a:moveTo>
                  <a:lnTo>
                    <a:pt x="218821" y="0"/>
                  </a:lnTo>
                  <a:lnTo>
                    <a:pt x="218821" y="39624"/>
                  </a:lnTo>
                  <a:lnTo>
                    <a:pt x="88036" y="39624"/>
                  </a:lnTo>
                  <a:lnTo>
                    <a:pt x="79502" y="39624"/>
                  </a:lnTo>
                  <a:lnTo>
                    <a:pt x="79502" y="48158"/>
                  </a:lnTo>
                  <a:lnTo>
                    <a:pt x="79502" y="79260"/>
                  </a:lnTo>
                  <a:lnTo>
                    <a:pt x="29845" y="79260"/>
                  </a:lnTo>
                  <a:lnTo>
                    <a:pt x="29845" y="88087"/>
                  </a:lnTo>
                  <a:lnTo>
                    <a:pt x="79502" y="88087"/>
                  </a:lnTo>
                  <a:lnTo>
                    <a:pt x="79502" y="218541"/>
                  </a:lnTo>
                  <a:lnTo>
                    <a:pt x="79502" y="227076"/>
                  </a:lnTo>
                  <a:lnTo>
                    <a:pt x="88036" y="227076"/>
                  </a:lnTo>
                  <a:lnTo>
                    <a:pt x="218821" y="227076"/>
                  </a:lnTo>
                  <a:lnTo>
                    <a:pt x="227317" y="227076"/>
                  </a:lnTo>
                  <a:lnTo>
                    <a:pt x="227355" y="89306"/>
                  </a:lnTo>
                  <a:lnTo>
                    <a:pt x="218821" y="89306"/>
                  </a:lnTo>
                  <a:lnTo>
                    <a:pt x="218821" y="218541"/>
                  </a:lnTo>
                  <a:lnTo>
                    <a:pt x="88036" y="218541"/>
                  </a:lnTo>
                  <a:lnTo>
                    <a:pt x="88036" y="88087"/>
                  </a:lnTo>
                  <a:lnTo>
                    <a:pt x="227355" y="88087"/>
                  </a:lnTo>
                  <a:lnTo>
                    <a:pt x="227355" y="79260"/>
                  </a:lnTo>
                  <a:lnTo>
                    <a:pt x="88036" y="79260"/>
                  </a:lnTo>
                  <a:lnTo>
                    <a:pt x="88036" y="48158"/>
                  </a:lnTo>
                  <a:lnTo>
                    <a:pt x="218821" y="48158"/>
                  </a:lnTo>
                  <a:lnTo>
                    <a:pt x="227317" y="48158"/>
                  </a:lnTo>
                  <a:lnTo>
                    <a:pt x="22735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44728" y="34467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452" y="88"/>
                  </a:moveTo>
                  <a:lnTo>
                    <a:pt x="58204" y="88"/>
                  </a:lnTo>
                  <a:lnTo>
                    <a:pt x="0" y="0"/>
                  </a:lnTo>
                  <a:lnTo>
                    <a:pt x="0" y="58293"/>
                  </a:lnTo>
                  <a:lnTo>
                    <a:pt x="0" y="187452"/>
                  </a:lnTo>
                  <a:lnTo>
                    <a:pt x="58204" y="187452"/>
                  </a:lnTo>
                  <a:lnTo>
                    <a:pt x="58204" y="58293"/>
                  </a:lnTo>
                  <a:lnTo>
                    <a:pt x="187452" y="58293"/>
                  </a:lnTo>
                  <a:lnTo>
                    <a:pt x="187452" y="88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04800" y="304773"/>
              <a:ext cx="227965" cy="227965"/>
            </a:xfrm>
            <a:custGeom>
              <a:avLst/>
              <a:gdLst/>
              <a:ahLst/>
              <a:cxnLst/>
              <a:rect l="l" t="t" r="r" b="b"/>
              <a:pathLst>
                <a:path w="227965" h="227965">
                  <a:moveTo>
                    <a:pt x="197510" y="139319"/>
                  </a:moveTo>
                  <a:lnTo>
                    <a:pt x="147828" y="139319"/>
                  </a:lnTo>
                  <a:lnTo>
                    <a:pt x="147828" y="8534"/>
                  </a:lnTo>
                  <a:lnTo>
                    <a:pt x="147828" y="25"/>
                  </a:lnTo>
                  <a:lnTo>
                    <a:pt x="0" y="0"/>
                  </a:lnTo>
                  <a:lnTo>
                    <a:pt x="0" y="8534"/>
                  </a:lnTo>
                  <a:lnTo>
                    <a:pt x="0" y="137820"/>
                  </a:lnTo>
                  <a:lnTo>
                    <a:pt x="8534" y="137820"/>
                  </a:lnTo>
                  <a:lnTo>
                    <a:pt x="8534" y="8534"/>
                  </a:lnTo>
                  <a:lnTo>
                    <a:pt x="139293" y="8534"/>
                  </a:lnTo>
                  <a:lnTo>
                    <a:pt x="139293" y="139319"/>
                  </a:lnTo>
                  <a:lnTo>
                    <a:pt x="0" y="139319"/>
                  </a:lnTo>
                  <a:lnTo>
                    <a:pt x="0" y="147853"/>
                  </a:lnTo>
                  <a:lnTo>
                    <a:pt x="139293" y="147853"/>
                  </a:lnTo>
                  <a:lnTo>
                    <a:pt x="139293" y="178943"/>
                  </a:lnTo>
                  <a:lnTo>
                    <a:pt x="8534" y="178943"/>
                  </a:lnTo>
                  <a:lnTo>
                    <a:pt x="0" y="178892"/>
                  </a:lnTo>
                  <a:lnTo>
                    <a:pt x="0" y="187477"/>
                  </a:lnTo>
                  <a:lnTo>
                    <a:pt x="0" y="227355"/>
                  </a:lnTo>
                  <a:lnTo>
                    <a:pt x="8534" y="227355"/>
                  </a:lnTo>
                  <a:lnTo>
                    <a:pt x="8534" y="187477"/>
                  </a:lnTo>
                  <a:lnTo>
                    <a:pt x="139293" y="187477"/>
                  </a:lnTo>
                  <a:lnTo>
                    <a:pt x="147828" y="187477"/>
                  </a:lnTo>
                  <a:lnTo>
                    <a:pt x="147828" y="178943"/>
                  </a:lnTo>
                  <a:lnTo>
                    <a:pt x="147828" y="147853"/>
                  </a:lnTo>
                  <a:lnTo>
                    <a:pt x="197510" y="147853"/>
                  </a:lnTo>
                  <a:lnTo>
                    <a:pt x="197510" y="139319"/>
                  </a:lnTo>
                  <a:close/>
                </a:path>
                <a:path w="227965" h="227965">
                  <a:moveTo>
                    <a:pt x="227380" y="0"/>
                  </a:moveTo>
                  <a:lnTo>
                    <a:pt x="188976" y="0"/>
                  </a:lnTo>
                  <a:lnTo>
                    <a:pt x="188976" y="8534"/>
                  </a:lnTo>
                  <a:lnTo>
                    <a:pt x="188976" y="137820"/>
                  </a:lnTo>
                  <a:lnTo>
                    <a:pt x="197510" y="137820"/>
                  </a:lnTo>
                  <a:lnTo>
                    <a:pt x="197510" y="8534"/>
                  </a:lnTo>
                  <a:lnTo>
                    <a:pt x="227380" y="8534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334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334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650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650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9970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9970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2286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2286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46024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46024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69189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69189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92354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92354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15518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15518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38683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38683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61886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61886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85051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85051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082163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082163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31381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31381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54545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54545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77710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77710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00875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00875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24065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24065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47230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47230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703953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703953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93560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93560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1672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1672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39889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39889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630545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630545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862573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862573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095746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095746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328917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328917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562090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562090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6795261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795261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7028434" y="34467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756" y="88"/>
                  </a:moveTo>
                  <a:lnTo>
                    <a:pt x="129159" y="0"/>
                  </a:lnTo>
                  <a:lnTo>
                    <a:pt x="0" y="88"/>
                  </a:lnTo>
                  <a:lnTo>
                    <a:pt x="0" y="58293"/>
                  </a:lnTo>
                  <a:lnTo>
                    <a:pt x="129159" y="58293"/>
                  </a:lnTo>
                  <a:lnTo>
                    <a:pt x="129159" y="187452"/>
                  </a:lnTo>
                  <a:lnTo>
                    <a:pt x="187680" y="187452"/>
                  </a:lnTo>
                  <a:lnTo>
                    <a:pt x="187680" y="58293"/>
                  </a:lnTo>
                  <a:lnTo>
                    <a:pt x="187756" y="88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7028434" y="304773"/>
              <a:ext cx="227965" cy="227965"/>
            </a:xfrm>
            <a:custGeom>
              <a:avLst/>
              <a:gdLst/>
              <a:ahLst/>
              <a:cxnLst/>
              <a:rect l="l" t="t" r="r" b="b"/>
              <a:pathLst>
                <a:path w="227965" h="227965">
                  <a:moveTo>
                    <a:pt x="227355" y="188950"/>
                  </a:moveTo>
                  <a:lnTo>
                    <a:pt x="218821" y="188950"/>
                  </a:lnTo>
                  <a:lnTo>
                    <a:pt x="89535" y="188976"/>
                  </a:lnTo>
                  <a:lnTo>
                    <a:pt x="89535" y="197510"/>
                  </a:lnTo>
                  <a:lnTo>
                    <a:pt x="218821" y="197510"/>
                  </a:lnTo>
                  <a:lnTo>
                    <a:pt x="218821" y="227355"/>
                  </a:lnTo>
                  <a:lnTo>
                    <a:pt x="227355" y="227355"/>
                  </a:lnTo>
                  <a:lnTo>
                    <a:pt x="227355" y="188950"/>
                  </a:lnTo>
                  <a:close/>
                </a:path>
                <a:path w="227965" h="227965">
                  <a:moveTo>
                    <a:pt x="227355" y="25"/>
                  </a:moveTo>
                  <a:lnTo>
                    <a:pt x="89535" y="0"/>
                  </a:lnTo>
                  <a:lnTo>
                    <a:pt x="89535" y="8534"/>
                  </a:lnTo>
                  <a:lnTo>
                    <a:pt x="218821" y="8534"/>
                  </a:lnTo>
                  <a:lnTo>
                    <a:pt x="218821" y="139319"/>
                  </a:lnTo>
                  <a:lnTo>
                    <a:pt x="88036" y="139319"/>
                  </a:lnTo>
                  <a:lnTo>
                    <a:pt x="88036" y="0"/>
                  </a:lnTo>
                  <a:lnTo>
                    <a:pt x="79502" y="0"/>
                  </a:lnTo>
                  <a:lnTo>
                    <a:pt x="79502" y="139319"/>
                  </a:lnTo>
                  <a:lnTo>
                    <a:pt x="48412" y="139319"/>
                  </a:lnTo>
                  <a:lnTo>
                    <a:pt x="48412" y="8534"/>
                  </a:lnTo>
                  <a:lnTo>
                    <a:pt x="48463" y="0"/>
                  </a:lnTo>
                  <a:lnTo>
                    <a:pt x="0" y="0"/>
                  </a:lnTo>
                  <a:lnTo>
                    <a:pt x="0" y="8534"/>
                  </a:lnTo>
                  <a:lnTo>
                    <a:pt x="39878" y="8534"/>
                  </a:lnTo>
                  <a:lnTo>
                    <a:pt x="39878" y="139319"/>
                  </a:lnTo>
                  <a:lnTo>
                    <a:pt x="39878" y="147853"/>
                  </a:lnTo>
                  <a:lnTo>
                    <a:pt x="48412" y="147853"/>
                  </a:lnTo>
                  <a:lnTo>
                    <a:pt x="79502" y="147853"/>
                  </a:lnTo>
                  <a:lnTo>
                    <a:pt x="79502" y="197510"/>
                  </a:lnTo>
                  <a:lnTo>
                    <a:pt x="88036" y="197510"/>
                  </a:lnTo>
                  <a:lnTo>
                    <a:pt x="88036" y="147853"/>
                  </a:lnTo>
                  <a:lnTo>
                    <a:pt x="218821" y="147853"/>
                  </a:lnTo>
                  <a:lnTo>
                    <a:pt x="227317" y="147853"/>
                  </a:lnTo>
                  <a:lnTo>
                    <a:pt x="227355" y="25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7157593" y="533348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7247255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7157593" y="76804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7247255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7157593" y="1002740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247255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7157593" y="123774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247255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157593" y="147243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247255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157593" y="1707133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247255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157593" y="1941905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247255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028434" y="2176601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80">
                  <a:moveTo>
                    <a:pt x="129159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129159" y="233476"/>
                  </a:lnTo>
                  <a:lnTo>
                    <a:pt x="129159" y="0"/>
                  </a:lnTo>
                  <a:close/>
                </a:path>
                <a:path w="227965" h="233680">
                  <a:moveTo>
                    <a:pt x="227380" y="0"/>
                  </a:moveTo>
                  <a:lnTo>
                    <a:pt x="187680" y="0"/>
                  </a:lnTo>
                  <a:lnTo>
                    <a:pt x="187680" y="233476"/>
                  </a:lnTo>
                  <a:lnTo>
                    <a:pt x="227380" y="233476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157593" y="217660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247255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157593" y="241129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247255" y="241129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157593" y="264599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247255" y="264599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157593" y="2880689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247255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157593" y="3115385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247255" y="311538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157593" y="3350386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247255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157593" y="3585082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7247255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7157593" y="3819778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7247255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7157593" y="405447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521" y="233171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7247255" y="40544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157593" y="4289119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247255" y="428911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157593" y="4523816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247255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157593" y="475851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247255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157593" y="499320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247255" y="499320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157593" y="522790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247255" y="5227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157593" y="5462599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7247255" y="546259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157593" y="5697600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7247255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7157593" y="5932296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247255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157593" y="6166992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247255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7157593" y="640176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7247255" y="640176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7157593" y="663646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7247255" y="663646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7157593" y="687115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7247255" y="687115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157593" y="7105852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7247255" y="710585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7157593" y="7340548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7247255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7157593" y="7575245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7247255" y="7575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7157593" y="7810245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521" y="233171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7247255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7157593" y="804494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521" y="233171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7247255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7157593" y="827963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247255" y="82796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7157593" y="8514333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7247255" y="85143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7028434" y="8748979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79">
                  <a:moveTo>
                    <a:pt x="129159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129159" y="233476"/>
                  </a:lnTo>
                  <a:lnTo>
                    <a:pt x="129159" y="0"/>
                  </a:lnTo>
                  <a:close/>
                </a:path>
                <a:path w="227965" h="233679">
                  <a:moveTo>
                    <a:pt x="227380" y="0"/>
                  </a:moveTo>
                  <a:lnTo>
                    <a:pt x="187680" y="0"/>
                  </a:lnTo>
                  <a:lnTo>
                    <a:pt x="187680" y="233476"/>
                  </a:lnTo>
                  <a:lnTo>
                    <a:pt x="227380" y="233476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7157593" y="8748979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7247255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7028434" y="8983674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79">
                  <a:moveTo>
                    <a:pt x="129159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129159" y="233476"/>
                  </a:lnTo>
                  <a:lnTo>
                    <a:pt x="129159" y="0"/>
                  </a:lnTo>
                  <a:close/>
                </a:path>
                <a:path w="227965" h="233679">
                  <a:moveTo>
                    <a:pt x="227380" y="0"/>
                  </a:moveTo>
                  <a:lnTo>
                    <a:pt x="187680" y="0"/>
                  </a:lnTo>
                  <a:lnTo>
                    <a:pt x="187680" y="233476"/>
                  </a:lnTo>
                  <a:lnTo>
                    <a:pt x="227380" y="233476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7157593" y="898367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7247255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7028434" y="9218370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79">
                  <a:moveTo>
                    <a:pt x="129159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129159" y="233476"/>
                  </a:lnTo>
                  <a:lnTo>
                    <a:pt x="129159" y="0"/>
                  </a:lnTo>
                  <a:close/>
                </a:path>
                <a:path w="227965" h="233679">
                  <a:moveTo>
                    <a:pt x="227380" y="0"/>
                  </a:moveTo>
                  <a:lnTo>
                    <a:pt x="187680" y="0"/>
                  </a:lnTo>
                  <a:lnTo>
                    <a:pt x="187680" y="233476"/>
                  </a:lnTo>
                  <a:lnTo>
                    <a:pt x="227380" y="233476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7157593" y="9218370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7247255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7028434" y="9453067"/>
              <a:ext cx="227965" cy="235585"/>
            </a:xfrm>
            <a:custGeom>
              <a:avLst/>
              <a:gdLst/>
              <a:ahLst/>
              <a:cxnLst/>
              <a:rect l="l" t="t" r="r" b="b"/>
              <a:pathLst>
                <a:path w="227965" h="235584">
                  <a:moveTo>
                    <a:pt x="129159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129159" y="235000"/>
                  </a:lnTo>
                  <a:lnTo>
                    <a:pt x="129159" y="0"/>
                  </a:lnTo>
                  <a:close/>
                </a:path>
                <a:path w="227965" h="235584">
                  <a:moveTo>
                    <a:pt x="227380" y="0"/>
                  </a:moveTo>
                  <a:lnTo>
                    <a:pt x="187680" y="0"/>
                  </a:lnTo>
                  <a:lnTo>
                    <a:pt x="187680" y="235000"/>
                  </a:lnTo>
                  <a:lnTo>
                    <a:pt x="227380" y="235000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7157593" y="9453067"/>
              <a:ext cx="59055" cy="235585"/>
            </a:xfrm>
            <a:custGeom>
              <a:avLst/>
              <a:gdLst/>
              <a:ahLst/>
              <a:cxnLst/>
              <a:rect l="l" t="t" r="r" b="b"/>
              <a:pathLst>
                <a:path w="59054" h="235584">
                  <a:moveTo>
                    <a:pt x="58521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521" y="235000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7247255" y="9453067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7028434" y="9689286"/>
              <a:ext cx="227965" cy="235585"/>
            </a:xfrm>
            <a:custGeom>
              <a:avLst/>
              <a:gdLst/>
              <a:ahLst/>
              <a:cxnLst/>
              <a:rect l="l" t="t" r="r" b="b"/>
              <a:pathLst>
                <a:path w="227965" h="235584">
                  <a:moveTo>
                    <a:pt x="129159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129159" y="235000"/>
                  </a:lnTo>
                  <a:lnTo>
                    <a:pt x="129159" y="0"/>
                  </a:lnTo>
                  <a:close/>
                </a:path>
                <a:path w="227965" h="235584">
                  <a:moveTo>
                    <a:pt x="227380" y="0"/>
                  </a:moveTo>
                  <a:lnTo>
                    <a:pt x="187680" y="0"/>
                  </a:lnTo>
                  <a:lnTo>
                    <a:pt x="187680" y="235000"/>
                  </a:lnTo>
                  <a:lnTo>
                    <a:pt x="227380" y="235000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7157593" y="9689286"/>
              <a:ext cx="59055" cy="235585"/>
            </a:xfrm>
            <a:custGeom>
              <a:avLst/>
              <a:gdLst/>
              <a:ahLst/>
              <a:cxnLst/>
              <a:rect l="l" t="t" r="r" b="b"/>
              <a:pathLst>
                <a:path w="59054" h="235584">
                  <a:moveTo>
                    <a:pt x="58521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521" y="235000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7247255" y="9689286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7028434" y="9925507"/>
              <a:ext cx="227965" cy="235585"/>
            </a:xfrm>
            <a:custGeom>
              <a:avLst/>
              <a:gdLst/>
              <a:ahLst/>
              <a:cxnLst/>
              <a:rect l="l" t="t" r="r" b="b"/>
              <a:pathLst>
                <a:path w="227965" h="235584">
                  <a:moveTo>
                    <a:pt x="129159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129159" y="235000"/>
                  </a:lnTo>
                  <a:lnTo>
                    <a:pt x="129159" y="0"/>
                  </a:lnTo>
                  <a:close/>
                </a:path>
                <a:path w="227965" h="235584">
                  <a:moveTo>
                    <a:pt x="227380" y="0"/>
                  </a:moveTo>
                  <a:lnTo>
                    <a:pt x="187680" y="0"/>
                  </a:lnTo>
                  <a:lnTo>
                    <a:pt x="187680" y="235000"/>
                  </a:lnTo>
                  <a:lnTo>
                    <a:pt x="227380" y="235000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7157593" y="9925507"/>
              <a:ext cx="59055" cy="235585"/>
            </a:xfrm>
            <a:custGeom>
              <a:avLst/>
              <a:gdLst/>
              <a:ahLst/>
              <a:cxnLst/>
              <a:rect l="l" t="t" r="r" b="b"/>
              <a:pathLst>
                <a:path w="59054" h="235584">
                  <a:moveTo>
                    <a:pt x="58521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521" y="235000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7247255" y="9925507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344728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304800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344728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304800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344728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304800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344728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304800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344728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304800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344728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304800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344728" y="194190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304800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344728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304800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344728" y="241129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304800" y="241129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344728" y="264599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304800" y="264599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344728" y="288068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304800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344728" y="311538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304800" y="311538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344728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304800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344728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304800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344728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304800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344728" y="40544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216" y="23317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304800" y="40544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344728" y="428911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304800" y="428911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344728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304800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344728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304800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44728" y="499320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304800" y="499320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44728" y="5227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304800" y="5227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44728" y="546259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304800" y="546259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344728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304800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344728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04800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344728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304800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344728" y="640176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304800" y="640176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344728" y="663646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304800" y="663646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344728" y="687115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304800" y="687115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344728" y="710585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304800" y="710585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344728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304800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344728" y="7575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304800" y="7575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344728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216" y="23317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304800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344728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216" y="23317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304800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344728" y="82796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304800" y="82796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344728" y="85143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304800" y="85143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344728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304800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344728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304800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344728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304800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344728" y="9453067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304800" y="9453067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344728" y="9689286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304800" y="9689286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344728" y="9925507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304800" y="9925507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7" name="object 307"/>
          <p:cNvSpPr txBox="1"/>
          <p:nvPr/>
        </p:nvSpPr>
        <p:spPr>
          <a:xfrm>
            <a:off x="6781545" y="9908288"/>
            <a:ext cx="169545" cy="24955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0"/>
              </a:spcBef>
            </a:pPr>
            <a:r>
              <a:rPr sz="1250" b="1" i="1" spc="-35" dirty="0">
                <a:solidFill>
                  <a:srgbClr val="1F487C"/>
                </a:solidFill>
                <a:latin typeface="Comic Sans MS"/>
                <a:cs typeface="Comic Sans MS"/>
              </a:rPr>
              <a:t>2</a:t>
            </a:r>
            <a:endParaRPr sz="125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57859" y="1024513"/>
          <a:ext cx="6384290" cy="74558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3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1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601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405765" marR="229235" indent="-279400" algn="just">
                        <a:lnSpc>
                          <a:spcPct val="111600"/>
                        </a:lnSpc>
                        <a:spcBef>
                          <a:spcPts val="1305"/>
                        </a:spcBef>
                        <a:buClr>
                          <a:srgbClr val="365F91"/>
                        </a:buClr>
                        <a:buSzPct val="96000"/>
                        <a:buFont typeface="Wingdings"/>
                        <a:buChar char=""/>
                        <a:tabLst>
                          <a:tab pos="406400" algn="l"/>
                        </a:tabLst>
                      </a:pP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normal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access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hours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in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IFIN-HH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are from </a:t>
                      </a:r>
                      <a:r>
                        <a:rPr sz="1250" b="1" i="1" spc="-35" dirty="0">
                          <a:latin typeface="Comic Sans MS"/>
                          <a:cs typeface="Comic Sans MS"/>
                        </a:rPr>
                        <a:t>6</a:t>
                      </a:r>
                      <a:r>
                        <a:rPr sz="1275" b="1" i="1" spc="-52" baseline="35947" dirty="0">
                          <a:latin typeface="Comic Sans MS"/>
                          <a:cs typeface="Comic Sans MS"/>
                        </a:rPr>
                        <a:t>30 </a:t>
                      </a:r>
                      <a:r>
                        <a:rPr sz="1250" b="1" i="1" spc="-45" dirty="0">
                          <a:latin typeface="Comic Sans MS"/>
                          <a:cs typeface="Comic Sans MS"/>
                        </a:rPr>
                        <a:t>AM </a:t>
                      </a:r>
                      <a:r>
                        <a:rPr sz="1250" b="1" i="1" spc="-30" dirty="0">
                          <a:latin typeface="Comic Sans MS"/>
                          <a:cs typeface="Comic Sans MS"/>
                        </a:rPr>
                        <a:t>to </a:t>
                      </a:r>
                      <a:r>
                        <a:rPr sz="1250" b="1" i="1" spc="-35" dirty="0">
                          <a:latin typeface="Comic Sans MS"/>
                          <a:cs typeface="Comic Sans MS"/>
                        </a:rPr>
                        <a:t>7 </a:t>
                      </a:r>
                      <a:r>
                        <a:rPr sz="1250" b="1" i="1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b="1" i="1" spc="-5" dirty="0">
                          <a:latin typeface="Comic Sans MS"/>
                          <a:cs typeface="Comic Sans MS"/>
                        </a:rPr>
                        <a:t>PM</a:t>
                      </a:r>
                      <a:r>
                        <a:rPr sz="1250" b="1" i="1" dirty="0">
                          <a:latin typeface="Comic Sans MS"/>
                          <a:cs typeface="Comic Sans MS"/>
                        </a:rPr>
                        <a:t>,</a:t>
                      </a:r>
                      <a:r>
                        <a:rPr sz="1250" b="1" i="1" spc="-19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5" dirty="0">
                          <a:latin typeface="Comic Sans MS"/>
                          <a:cs typeface="Comic Sans MS"/>
                        </a:rPr>
                        <a:t>du</a:t>
                      </a:r>
                      <a:r>
                        <a:rPr sz="1250" i="1" spc="10" dirty="0">
                          <a:latin typeface="Comic Sans MS"/>
                          <a:cs typeface="Comic Sans MS"/>
                        </a:rPr>
                        <a:t>r</a:t>
                      </a:r>
                      <a:r>
                        <a:rPr sz="1250" i="1" spc="-5" dirty="0">
                          <a:latin typeface="Comic Sans MS"/>
                          <a:cs typeface="Comic Sans MS"/>
                        </a:rPr>
                        <a:t>in</a:t>
                      </a:r>
                      <a:r>
                        <a:rPr sz="1250" i="1" dirty="0">
                          <a:latin typeface="Comic Sans MS"/>
                          <a:cs typeface="Comic Sans MS"/>
                        </a:rPr>
                        <a:t>g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5" dirty="0">
                          <a:latin typeface="Comic Sans MS"/>
                          <a:cs typeface="Comic Sans MS"/>
                        </a:rPr>
                        <a:t>b</a:t>
                      </a:r>
                      <a:r>
                        <a:rPr sz="1250" i="1" dirty="0">
                          <a:latin typeface="Comic Sans MS"/>
                          <a:cs typeface="Comic Sans MS"/>
                        </a:rPr>
                        <a:t>us</a:t>
                      </a:r>
                      <a:r>
                        <a:rPr sz="1250" i="1" spc="-5" dirty="0">
                          <a:latin typeface="Comic Sans MS"/>
                          <a:cs typeface="Comic Sans MS"/>
                        </a:rPr>
                        <a:t>in</a:t>
                      </a:r>
                      <a:r>
                        <a:rPr sz="1250" i="1" dirty="0">
                          <a:latin typeface="Comic Sans MS"/>
                          <a:cs typeface="Comic Sans MS"/>
                        </a:rPr>
                        <a:t>e</a:t>
                      </a:r>
                      <a:r>
                        <a:rPr sz="1250" i="1" spc="5" dirty="0">
                          <a:latin typeface="Comic Sans MS"/>
                          <a:cs typeface="Comic Sans MS"/>
                        </a:rPr>
                        <a:t>s</a:t>
                      </a:r>
                      <a:r>
                        <a:rPr sz="1250" i="1" dirty="0">
                          <a:latin typeface="Comic Sans MS"/>
                          <a:cs typeface="Comic Sans MS"/>
                        </a:rPr>
                        <a:t>s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10" dirty="0">
                          <a:latin typeface="Comic Sans MS"/>
                          <a:cs typeface="Comic Sans MS"/>
                        </a:rPr>
                        <a:t>d</a:t>
                      </a:r>
                      <a:r>
                        <a:rPr sz="1250" i="1" dirty="0"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sz="1250" i="1" spc="-5" dirty="0">
                          <a:latin typeface="Comic Sans MS"/>
                          <a:cs typeface="Comic Sans MS"/>
                        </a:rPr>
                        <a:t>y</a:t>
                      </a:r>
                      <a:r>
                        <a:rPr sz="1250" i="1" dirty="0">
                          <a:latin typeface="Comic Sans MS"/>
                          <a:cs typeface="Comic Sans MS"/>
                        </a:rPr>
                        <a:t>s.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405765" marR="229235" indent="-279400" algn="just">
                        <a:lnSpc>
                          <a:spcPct val="111500"/>
                        </a:lnSpc>
                        <a:spcBef>
                          <a:spcPts val="1460"/>
                        </a:spcBef>
                        <a:buClr>
                          <a:srgbClr val="365F91"/>
                        </a:buClr>
                        <a:buSzPct val="96000"/>
                        <a:buFont typeface="Wingdings"/>
                        <a:buChar char=""/>
                        <a:tabLst>
                          <a:tab pos="406400" algn="l"/>
                        </a:tabLst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During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non-business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days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and </a:t>
                      </a:r>
                      <a:r>
                        <a:rPr sz="1250" i="1" spc="-3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during business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days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from </a:t>
                      </a:r>
                      <a:r>
                        <a:rPr sz="1250" b="1" i="1" spc="-35" dirty="0">
                          <a:latin typeface="Comic Sans MS"/>
                          <a:cs typeface="Comic Sans MS"/>
                        </a:rPr>
                        <a:t>7 </a:t>
                      </a:r>
                      <a:r>
                        <a:rPr sz="1250" b="1" i="1" spc="-45" dirty="0">
                          <a:latin typeface="Comic Sans MS"/>
                          <a:cs typeface="Comic Sans MS"/>
                        </a:rPr>
                        <a:t>PM </a:t>
                      </a:r>
                      <a:r>
                        <a:rPr sz="1250" b="1" i="1" spc="-4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b="1" i="1" spc="-30" dirty="0">
                          <a:latin typeface="Comic Sans MS"/>
                          <a:cs typeface="Comic Sans MS"/>
                        </a:rPr>
                        <a:t>to 6</a:t>
                      </a:r>
                      <a:r>
                        <a:rPr sz="1275" b="1" i="1" spc="-44" baseline="35947" dirty="0">
                          <a:latin typeface="Comic Sans MS"/>
                          <a:cs typeface="Comic Sans MS"/>
                        </a:rPr>
                        <a:t>30 </a:t>
                      </a:r>
                      <a:r>
                        <a:rPr sz="1250" b="1" i="1" spc="-35" dirty="0">
                          <a:latin typeface="Comic Sans MS"/>
                          <a:cs typeface="Comic Sans MS"/>
                        </a:rPr>
                        <a:t>AM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,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 access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shall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be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allowed only with your superior’s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approval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and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only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if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in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the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building there are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at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least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two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people.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  <a:buClr>
                          <a:srgbClr val="365F91"/>
                        </a:buClr>
                        <a:buFont typeface="Wingdings"/>
                        <a:buChar char=""/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405765" marR="227965" indent="-279400" algn="just">
                        <a:lnSpc>
                          <a:spcPct val="111300"/>
                        </a:lnSpc>
                        <a:buClr>
                          <a:srgbClr val="365F91"/>
                        </a:buClr>
                        <a:buSzPct val="96000"/>
                        <a:buFont typeface="Wingdings"/>
                        <a:buChar char=""/>
                        <a:tabLst>
                          <a:tab pos="406400" algn="l"/>
                        </a:tabLst>
                      </a:pP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access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with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personal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car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inside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institute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is</a:t>
                      </a:r>
                      <a:r>
                        <a:rPr sz="1250" i="1" spc="3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not </a:t>
                      </a:r>
                      <a:r>
                        <a:rPr sz="1250" i="1" spc="-3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allowed.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67640" marR="204470" indent="41275">
                        <a:lnSpc>
                          <a:spcPct val="112400"/>
                        </a:lnSpc>
                      </a:pPr>
                      <a:r>
                        <a:rPr sz="1450" b="1" i="1" spc="-3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IFIN-HH </a:t>
                      </a: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has parking spaces </a:t>
                      </a:r>
                      <a:r>
                        <a:rPr sz="1450" b="1" i="1" spc="-61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2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outside</a:t>
                      </a:r>
                      <a:r>
                        <a:rPr sz="1450" b="1" i="1" spc="-4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450" b="1" i="1" spc="-3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main</a:t>
                      </a:r>
                      <a:r>
                        <a:rPr sz="1450" b="1" i="1" spc="-4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access gates</a:t>
                      </a:r>
                      <a:endParaRPr sz="145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5765" marR="314960" algn="ctr">
                        <a:lnSpc>
                          <a:spcPts val="1939"/>
                        </a:lnSpc>
                        <a:spcBef>
                          <a:spcPts val="75"/>
                        </a:spcBef>
                      </a:pP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Rules </a:t>
                      </a:r>
                      <a:r>
                        <a:rPr sz="1450" b="1" i="1" spc="-2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of </a:t>
                      </a: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access </a:t>
                      </a:r>
                      <a:r>
                        <a:rPr sz="1450" b="1" i="1" spc="-3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and </a:t>
                      </a: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mobility </a:t>
                      </a:r>
                      <a:r>
                        <a:rPr sz="1450" b="1" i="1" spc="-2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in </a:t>
                      </a:r>
                      <a:r>
                        <a:rPr sz="1450" b="1" i="1" spc="-61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3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IFIN-HH</a:t>
                      </a:r>
                      <a:endParaRPr sz="1450">
                        <a:latin typeface="Comic Sans MS"/>
                        <a:cs typeface="Comic Sans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212090" marR="121920" algn="just">
                        <a:lnSpc>
                          <a:spcPct val="111500"/>
                        </a:lnSpc>
                        <a:spcBef>
                          <a:spcPts val="5"/>
                        </a:spcBef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Access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in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IFIN-HH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Group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I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is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done </a:t>
                      </a:r>
                      <a:r>
                        <a:rPr sz="1250" i="1" spc="-3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through the access control point equipped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with radiometric portals, based on access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cards,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by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observing the provisions of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the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applicable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procedures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and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regulations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in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force,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namely: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572135" indent="-271145" algn="just">
                        <a:lnSpc>
                          <a:spcPct val="100000"/>
                        </a:lnSpc>
                        <a:spcBef>
                          <a:spcPts val="780"/>
                        </a:spcBef>
                        <a:buClr>
                          <a:srgbClr val="365F91"/>
                        </a:buClr>
                        <a:buSzPct val="96000"/>
                        <a:buFont typeface="Wingdings"/>
                        <a:buChar char=""/>
                        <a:tabLst>
                          <a:tab pos="572770" algn="l"/>
                        </a:tabLst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Procedure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code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PO-IFIN-110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572135" indent="-271145" algn="just">
                        <a:lnSpc>
                          <a:spcPct val="100000"/>
                        </a:lnSpc>
                        <a:spcBef>
                          <a:spcPts val="170"/>
                        </a:spcBef>
                        <a:buClr>
                          <a:srgbClr val="365F91"/>
                        </a:buClr>
                        <a:buSzPct val="96000"/>
                        <a:buFont typeface="Wingdings"/>
                        <a:buChar char=""/>
                        <a:tabLst>
                          <a:tab pos="572770" algn="l"/>
                        </a:tabLst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Procedure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code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PO-IFIN-112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572135" marR="851535" indent="-270510">
                        <a:lnSpc>
                          <a:spcPts val="1680"/>
                        </a:lnSpc>
                        <a:spcBef>
                          <a:spcPts val="75"/>
                        </a:spcBef>
                        <a:buClr>
                          <a:srgbClr val="365F91"/>
                        </a:buClr>
                        <a:buSzPct val="96000"/>
                        <a:buFont typeface="Wingdings"/>
                        <a:buChar char=""/>
                        <a:tabLst>
                          <a:tab pos="572135" algn="l"/>
                          <a:tab pos="572770" algn="l"/>
                        </a:tabLst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Procedures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specific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to each </a:t>
                      </a:r>
                      <a:r>
                        <a:rPr sz="1250" i="1" spc="-3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department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572135" indent="-271145">
                        <a:lnSpc>
                          <a:spcPct val="100000"/>
                        </a:lnSpc>
                        <a:spcBef>
                          <a:spcPts val="80"/>
                        </a:spcBef>
                        <a:buClr>
                          <a:srgbClr val="365F91"/>
                        </a:buClr>
                        <a:buSzPct val="96000"/>
                        <a:buFont typeface="Wingdings"/>
                        <a:buChar char=""/>
                        <a:tabLst>
                          <a:tab pos="572135" algn="l"/>
                          <a:tab pos="572770" algn="l"/>
                        </a:tabLst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Internal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Regulation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of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IFIN-HH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12090" marR="119380" algn="just">
                        <a:lnSpc>
                          <a:spcPct val="111200"/>
                        </a:lnSpc>
                      </a:pP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access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in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IFIN-HH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buildings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from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Group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II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is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done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based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on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3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access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cards.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20979" marR="132080" algn="ctr">
                        <a:lnSpc>
                          <a:spcPct val="111700"/>
                        </a:lnSpc>
                      </a:pP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You </a:t>
                      </a:r>
                      <a:r>
                        <a:rPr sz="1450" b="1" i="1" spc="-2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are </a:t>
                      </a:r>
                      <a:r>
                        <a:rPr sz="1450" b="1" i="1" spc="-3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bound to </a:t>
                      </a: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know the content </a:t>
                      </a:r>
                      <a:r>
                        <a:rPr sz="1450" b="1" i="1" spc="-61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2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of</a:t>
                      </a:r>
                      <a:r>
                        <a:rPr sz="1450" b="1" i="1" spc="-3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450" b="1" i="1" spc="-4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2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above</a:t>
                      </a:r>
                      <a:r>
                        <a:rPr sz="1450" b="1" i="1" spc="-4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documents.</a:t>
                      </a:r>
                      <a:endParaRPr sz="1450">
                        <a:latin typeface="Comic Sans MS"/>
                        <a:cs typeface="Comic Sans MS"/>
                      </a:endParaRPr>
                    </a:p>
                    <a:p>
                      <a:pPr marL="400685" marR="309245" indent="-2540" algn="ctr">
                        <a:lnSpc>
                          <a:spcPct val="111700"/>
                        </a:lnSpc>
                        <a:spcBef>
                          <a:spcPts val="615"/>
                        </a:spcBef>
                      </a:pPr>
                      <a:r>
                        <a:rPr sz="1450" b="1" i="1" spc="-3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They </a:t>
                      </a:r>
                      <a:r>
                        <a:rPr sz="1450" b="1" i="1" spc="-2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can </a:t>
                      </a: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be </a:t>
                      </a:r>
                      <a:r>
                        <a:rPr sz="1450" b="1" i="1" spc="-2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consulted on </a:t>
                      </a: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the </a:t>
                      </a:r>
                      <a:r>
                        <a:rPr sz="1450" b="1" i="1" spc="-2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intranet</a:t>
                      </a:r>
                      <a:r>
                        <a:rPr sz="1450" b="1" i="1" spc="-4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network</a:t>
                      </a:r>
                      <a:r>
                        <a:rPr sz="1450" b="1" i="1" spc="-5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2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of</a:t>
                      </a:r>
                      <a:r>
                        <a:rPr sz="1450" b="1" i="1" spc="-5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3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IFIN-HH.</a:t>
                      </a:r>
                      <a:endParaRPr sz="1450">
                        <a:latin typeface="Comic Sans MS"/>
                        <a:cs typeface="Comic Sans MS"/>
                      </a:endParaRPr>
                    </a:p>
                  </a:txBody>
                  <a:tcPr marL="0" marR="0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230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75310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1450" b="1" i="1" spc="-3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Do</a:t>
                      </a:r>
                      <a:r>
                        <a:rPr sz="1450" b="1" i="1" spc="-2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2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not</a:t>
                      </a:r>
                      <a:r>
                        <a:rPr sz="1450" b="1" i="1" spc="-4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block</a:t>
                      </a:r>
                      <a:r>
                        <a:rPr sz="1450" b="1" i="1" spc="-4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450" b="1" i="1" spc="-5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access</a:t>
                      </a:r>
                      <a:r>
                        <a:rPr sz="1450" b="1" i="1" spc="-2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routes!</a:t>
                      </a:r>
                      <a:endParaRPr sz="145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1844" y="541019"/>
            <a:ext cx="2859659" cy="179373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28310" y="7224458"/>
            <a:ext cx="1695195" cy="252476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04800" y="304774"/>
            <a:ext cx="7256145" cy="10389235"/>
            <a:chOff x="304800" y="304774"/>
            <a:chExt cx="7256145" cy="10389235"/>
          </a:xfrm>
        </p:grpSpPr>
        <p:sp>
          <p:nvSpPr>
            <p:cNvPr id="6" name="object 6"/>
            <p:cNvSpPr/>
            <p:nvPr/>
          </p:nvSpPr>
          <p:spPr>
            <a:xfrm>
              <a:off x="5755623" y="8949347"/>
              <a:ext cx="1805305" cy="1744980"/>
            </a:xfrm>
            <a:custGeom>
              <a:avLst/>
              <a:gdLst/>
              <a:ahLst/>
              <a:cxnLst/>
              <a:rect l="l" t="t" r="r" b="b"/>
              <a:pathLst>
                <a:path w="1805304" h="1744979">
                  <a:moveTo>
                    <a:pt x="1804940" y="0"/>
                  </a:moveTo>
                  <a:lnTo>
                    <a:pt x="0" y="1744559"/>
                  </a:lnTo>
                  <a:lnTo>
                    <a:pt x="1804940" y="1744559"/>
                  </a:lnTo>
                  <a:lnTo>
                    <a:pt x="1804940" y="0"/>
                  </a:lnTo>
                  <a:close/>
                </a:path>
              </a:pathLst>
            </a:custGeom>
            <a:solidFill>
              <a:srgbClr val="D2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4728" y="10162031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452" y="129235"/>
                  </a:moveTo>
                  <a:lnTo>
                    <a:pt x="58204" y="129235"/>
                  </a:lnTo>
                  <a:lnTo>
                    <a:pt x="58204" y="0"/>
                  </a:lnTo>
                  <a:lnTo>
                    <a:pt x="0" y="0"/>
                  </a:lnTo>
                  <a:lnTo>
                    <a:pt x="0" y="129235"/>
                  </a:lnTo>
                  <a:lnTo>
                    <a:pt x="0" y="187452"/>
                  </a:lnTo>
                  <a:lnTo>
                    <a:pt x="58204" y="187452"/>
                  </a:lnTo>
                  <a:lnTo>
                    <a:pt x="187452" y="187452"/>
                  </a:lnTo>
                  <a:lnTo>
                    <a:pt x="187452" y="129235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4800" y="10162031"/>
              <a:ext cx="227965" cy="227329"/>
            </a:xfrm>
            <a:custGeom>
              <a:avLst/>
              <a:gdLst/>
              <a:ahLst/>
              <a:cxnLst/>
              <a:rect l="l" t="t" r="r" b="b"/>
              <a:pathLst>
                <a:path w="227965" h="227329">
                  <a:moveTo>
                    <a:pt x="137769" y="29578"/>
                  </a:moveTo>
                  <a:lnTo>
                    <a:pt x="8534" y="29578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9578"/>
                  </a:lnTo>
                  <a:lnTo>
                    <a:pt x="0" y="38404"/>
                  </a:lnTo>
                  <a:lnTo>
                    <a:pt x="8534" y="38404"/>
                  </a:lnTo>
                  <a:lnTo>
                    <a:pt x="137769" y="38404"/>
                  </a:lnTo>
                  <a:lnTo>
                    <a:pt x="137769" y="29578"/>
                  </a:lnTo>
                  <a:close/>
                </a:path>
                <a:path w="227965" h="227329">
                  <a:moveTo>
                    <a:pt x="227380" y="218541"/>
                  </a:moveTo>
                  <a:lnTo>
                    <a:pt x="187756" y="218541"/>
                  </a:lnTo>
                  <a:lnTo>
                    <a:pt x="187756" y="88087"/>
                  </a:lnTo>
                  <a:lnTo>
                    <a:pt x="187756" y="79260"/>
                  </a:lnTo>
                  <a:lnTo>
                    <a:pt x="178917" y="79248"/>
                  </a:lnTo>
                  <a:lnTo>
                    <a:pt x="147828" y="79260"/>
                  </a:lnTo>
                  <a:lnTo>
                    <a:pt x="147828" y="29565"/>
                  </a:lnTo>
                  <a:lnTo>
                    <a:pt x="139293" y="29565"/>
                  </a:lnTo>
                  <a:lnTo>
                    <a:pt x="139293" y="79260"/>
                  </a:lnTo>
                  <a:lnTo>
                    <a:pt x="8534" y="79260"/>
                  </a:lnTo>
                  <a:lnTo>
                    <a:pt x="0" y="79248"/>
                  </a:lnTo>
                  <a:lnTo>
                    <a:pt x="0" y="88087"/>
                  </a:lnTo>
                  <a:lnTo>
                    <a:pt x="0" y="218541"/>
                  </a:lnTo>
                  <a:lnTo>
                    <a:pt x="0" y="227076"/>
                  </a:lnTo>
                  <a:lnTo>
                    <a:pt x="8534" y="227076"/>
                  </a:lnTo>
                  <a:lnTo>
                    <a:pt x="137769" y="227076"/>
                  </a:lnTo>
                  <a:lnTo>
                    <a:pt x="137769" y="218541"/>
                  </a:lnTo>
                  <a:lnTo>
                    <a:pt x="8534" y="218541"/>
                  </a:lnTo>
                  <a:lnTo>
                    <a:pt x="8534" y="88087"/>
                  </a:lnTo>
                  <a:lnTo>
                    <a:pt x="139293" y="88087"/>
                  </a:lnTo>
                  <a:lnTo>
                    <a:pt x="139293" y="227076"/>
                  </a:lnTo>
                  <a:lnTo>
                    <a:pt x="147828" y="227076"/>
                  </a:lnTo>
                  <a:lnTo>
                    <a:pt x="147828" y="88087"/>
                  </a:lnTo>
                  <a:lnTo>
                    <a:pt x="178917" y="88087"/>
                  </a:lnTo>
                  <a:lnTo>
                    <a:pt x="178917" y="218541"/>
                  </a:lnTo>
                  <a:lnTo>
                    <a:pt x="178917" y="227076"/>
                  </a:lnTo>
                  <a:lnTo>
                    <a:pt x="187756" y="227076"/>
                  </a:lnTo>
                  <a:lnTo>
                    <a:pt x="227380" y="227076"/>
                  </a:lnTo>
                  <a:lnTo>
                    <a:pt x="227380" y="218541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3400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3400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504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504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97000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97000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2864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2864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60246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60246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91894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91894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923541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923541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155189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155189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38683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38683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618867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618867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850514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850514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082163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082163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313810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313810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54545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54545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777107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777107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008754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008754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240657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240657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472304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472304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703953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703953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935601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935601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16724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16724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398896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398896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630545" y="10162044"/>
              <a:ext cx="230504" cy="227329"/>
            </a:xfrm>
            <a:custGeom>
              <a:avLst/>
              <a:gdLst/>
              <a:ahLst/>
              <a:cxnLst/>
              <a:rect l="l" t="t" r="r" b="b"/>
              <a:pathLst>
                <a:path w="230504" h="227329">
                  <a:moveTo>
                    <a:pt x="230428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0428" y="227063"/>
                  </a:lnTo>
                  <a:lnTo>
                    <a:pt x="230428" y="187439"/>
                  </a:lnTo>
                  <a:close/>
                </a:path>
                <a:path w="230504" h="227329">
                  <a:moveTo>
                    <a:pt x="230428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0428" y="129222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630545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630545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862574" y="10162044"/>
              <a:ext cx="231775" cy="227329"/>
            </a:xfrm>
            <a:custGeom>
              <a:avLst/>
              <a:gdLst/>
              <a:ahLst/>
              <a:cxnLst/>
              <a:rect l="l" t="t" r="r" b="b"/>
              <a:pathLst>
                <a:path w="231775" h="227329">
                  <a:moveTo>
                    <a:pt x="231648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648" y="227063"/>
                  </a:lnTo>
                  <a:lnTo>
                    <a:pt x="231648" y="187439"/>
                  </a:lnTo>
                  <a:close/>
                </a:path>
                <a:path w="231775" h="227329">
                  <a:moveTo>
                    <a:pt x="231648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648" y="129222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862573" y="10291267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862573" y="10380573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095746" y="10162044"/>
              <a:ext cx="231775" cy="227329"/>
            </a:xfrm>
            <a:custGeom>
              <a:avLst/>
              <a:gdLst/>
              <a:ahLst/>
              <a:cxnLst/>
              <a:rect l="l" t="t" r="r" b="b"/>
              <a:pathLst>
                <a:path w="231775" h="227329">
                  <a:moveTo>
                    <a:pt x="231648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648" y="227063"/>
                  </a:lnTo>
                  <a:lnTo>
                    <a:pt x="231648" y="187439"/>
                  </a:lnTo>
                  <a:close/>
                </a:path>
                <a:path w="231775" h="227329">
                  <a:moveTo>
                    <a:pt x="231648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648" y="129222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095746" y="10291267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095746" y="10380573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328918" y="10162044"/>
              <a:ext cx="232410" cy="227329"/>
            </a:xfrm>
            <a:custGeom>
              <a:avLst/>
              <a:gdLst/>
              <a:ahLst/>
              <a:cxnLst/>
              <a:rect l="l" t="t" r="r" b="b"/>
              <a:pathLst>
                <a:path w="232409" h="227329">
                  <a:moveTo>
                    <a:pt x="231940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940" y="227063"/>
                  </a:lnTo>
                  <a:lnTo>
                    <a:pt x="231940" y="187439"/>
                  </a:lnTo>
                  <a:close/>
                </a:path>
                <a:path w="232409" h="227329">
                  <a:moveTo>
                    <a:pt x="231940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940" y="129222"/>
                  </a:lnTo>
                  <a:lnTo>
                    <a:pt x="231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328917" y="10291267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328917" y="10380573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562090" y="10162044"/>
              <a:ext cx="232410" cy="227329"/>
            </a:xfrm>
            <a:custGeom>
              <a:avLst/>
              <a:gdLst/>
              <a:ahLst/>
              <a:cxnLst/>
              <a:rect l="l" t="t" r="r" b="b"/>
              <a:pathLst>
                <a:path w="232409" h="227329">
                  <a:moveTo>
                    <a:pt x="231952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952" y="227063"/>
                  </a:lnTo>
                  <a:lnTo>
                    <a:pt x="231952" y="187439"/>
                  </a:lnTo>
                  <a:close/>
                </a:path>
                <a:path w="232409" h="227329">
                  <a:moveTo>
                    <a:pt x="231952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952" y="129222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562090" y="10291267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562090" y="10380573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795262" y="10162044"/>
              <a:ext cx="232410" cy="227329"/>
            </a:xfrm>
            <a:custGeom>
              <a:avLst/>
              <a:gdLst/>
              <a:ahLst/>
              <a:cxnLst/>
              <a:rect l="l" t="t" r="r" b="b"/>
              <a:pathLst>
                <a:path w="232409" h="227329">
                  <a:moveTo>
                    <a:pt x="231952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952" y="227063"/>
                  </a:lnTo>
                  <a:lnTo>
                    <a:pt x="231952" y="187439"/>
                  </a:lnTo>
                  <a:close/>
                </a:path>
                <a:path w="232409" h="227329">
                  <a:moveTo>
                    <a:pt x="231952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952" y="129222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795261" y="10291267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795261" y="10380573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028433" y="10162031"/>
              <a:ext cx="227965" cy="227329"/>
            </a:xfrm>
            <a:custGeom>
              <a:avLst/>
              <a:gdLst/>
              <a:ahLst/>
              <a:cxnLst/>
              <a:rect l="l" t="t" r="r" b="b"/>
              <a:pathLst>
                <a:path w="227965" h="227329">
                  <a:moveTo>
                    <a:pt x="227380" y="0"/>
                  </a:moveTo>
                  <a:lnTo>
                    <a:pt x="0" y="0"/>
                  </a:lnTo>
                  <a:lnTo>
                    <a:pt x="0" y="227075"/>
                  </a:lnTo>
                  <a:lnTo>
                    <a:pt x="227380" y="227075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028434" y="10162031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756" y="129235"/>
                  </a:moveTo>
                  <a:lnTo>
                    <a:pt x="187680" y="0"/>
                  </a:lnTo>
                  <a:lnTo>
                    <a:pt x="129159" y="0"/>
                  </a:lnTo>
                  <a:lnTo>
                    <a:pt x="129159" y="129235"/>
                  </a:lnTo>
                  <a:lnTo>
                    <a:pt x="0" y="129235"/>
                  </a:lnTo>
                  <a:lnTo>
                    <a:pt x="0" y="187452"/>
                  </a:lnTo>
                  <a:lnTo>
                    <a:pt x="129159" y="187452"/>
                  </a:lnTo>
                  <a:lnTo>
                    <a:pt x="187680" y="187452"/>
                  </a:lnTo>
                  <a:lnTo>
                    <a:pt x="187756" y="129235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028434" y="10162031"/>
              <a:ext cx="227965" cy="227329"/>
            </a:xfrm>
            <a:custGeom>
              <a:avLst/>
              <a:gdLst/>
              <a:ahLst/>
              <a:cxnLst/>
              <a:rect l="l" t="t" r="r" b="b"/>
              <a:pathLst>
                <a:path w="227965" h="227329">
                  <a:moveTo>
                    <a:pt x="38404" y="218541"/>
                  </a:moveTo>
                  <a:lnTo>
                    <a:pt x="38379" y="89306"/>
                  </a:lnTo>
                  <a:lnTo>
                    <a:pt x="29845" y="89306"/>
                  </a:lnTo>
                  <a:lnTo>
                    <a:pt x="29845" y="218541"/>
                  </a:lnTo>
                  <a:lnTo>
                    <a:pt x="0" y="218541"/>
                  </a:lnTo>
                  <a:lnTo>
                    <a:pt x="0" y="227076"/>
                  </a:lnTo>
                  <a:lnTo>
                    <a:pt x="29845" y="227076"/>
                  </a:lnTo>
                  <a:lnTo>
                    <a:pt x="38379" y="227076"/>
                  </a:lnTo>
                  <a:lnTo>
                    <a:pt x="38404" y="218541"/>
                  </a:lnTo>
                  <a:close/>
                </a:path>
                <a:path w="227965" h="227329">
                  <a:moveTo>
                    <a:pt x="227355" y="0"/>
                  </a:moveTo>
                  <a:lnTo>
                    <a:pt x="218821" y="0"/>
                  </a:lnTo>
                  <a:lnTo>
                    <a:pt x="218821" y="39624"/>
                  </a:lnTo>
                  <a:lnTo>
                    <a:pt x="88036" y="39624"/>
                  </a:lnTo>
                  <a:lnTo>
                    <a:pt x="79502" y="39624"/>
                  </a:lnTo>
                  <a:lnTo>
                    <a:pt x="79502" y="48158"/>
                  </a:lnTo>
                  <a:lnTo>
                    <a:pt x="79502" y="79260"/>
                  </a:lnTo>
                  <a:lnTo>
                    <a:pt x="29845" y="79260"/>
                  </a:lnTo>
                  <a:lnTo>
                    <a:pt x="29845" y="88087"/>
                  </a:lnTo>
                  <a:lnTo>
                    <a:pt x="79502" y="88087"/>
                  </a:lnTo>
                  <a:lnTo>
                    <a:pt x="79502" y="218541"/>
                  </a:lnTo>
                  <a:lnTo>
                    <a:pt x="79502" y="227076"/>
                  </a:lnTo>
                  <a:lnTo>
                    <a:pt x="88036" y="227076"/>
                  </a:lnTo>
                  <a:lnTo>
                    <a:pt x="218821" y="227076"/>
                  </a:lnTo>
                  <a:lnTo>
                    <a:pt x="227317" y="227076"/>
                  </a:lnTo>
                  <a:lnTo>
                    <a:pt x="227355" y="89306"/>
                  </a:lnTo>
                  <a:lnTo>
                    <a:pt x="218821" y="89306"/>
                  </a:lnTo>
                  <a:lnTo>
                    <a:pt x="218821" y="218541"/>
                  </a:lnTo>
                  <a:lnTo>
                    <a:pt x="88036" y="218541"/>
                  </a:lnTo>
                  <a:lnTo>
                    <a:pt x="88036" y="88087"/>
                  </a:lnTo>
                  <a:lnTo>
                    <a:pt x="227355" y="88087"/>
                  </a:lnTo>
                  <a:lnTo>
                    <a:pt x="227355" y="79260"/>
                  </a:lnTo>
                  <a:lnTo>
                    <a:pt x="88036" y="79260"/>
                  </a:lnTo>
                  <a:lnTo>
                    <a:pt x="88036" y="48158"/>
                  </a:lnTo>
                  <a:lnTo>
                    <a:pt x="218821" y="48158"/>
                  </a:lnTo>
                  <a:lnTo>
                    <a:pt x="227317" y="48158"/>
                  </a:lnTo>
                  <a:lnTo>
                    <a:pt x="22735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44728" y="34467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452" y="88"/>
                  </a:moveTo>
                  <a:lnTo>
                    <a:pt x="58204" y="88"/>
                  </a:lnTo>
                  <a:lnTo>
                    <a:pt x="0" y="0"/>
                  </a:lnTo>
                  <a:lnTo>
                    <a:pt x="0" y="58293"/>
                  </a:lnTo>
                  <a:lnTo>
                    <a:pt x="0" y="187452"/>
                  </a:lnTo>
                  <a:lnTo>
                    <a:pt x="58204" y="187452"/>
                  </a:lnTo>
                  <a:lnTo>
                    <a:pt x="58204" y="58293"/>
                  </a:lnTo>
                  <a:lnTo>
                    <a:pt x="187452" y="58293"/>
                  </a:lnTo>
                  <a:lnTo>
                    <a:pt x="187452" y="88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04800" y="304773"/>
              <a:ext cx="227965" cy="227965"/>
            </a:xfrm>
            <a:custGeom>
              <a:avLst/>
              <a:gdLst/>
              <a:ahLst/>
              <a:cxnLst/>
              <a:rect l="l" t="t" r="r" b="b"/>
              <a:pathLst>
                <a:path w="227965" h="227965">
                  <a:moveTo>
                    <a:pt x="197510" y="139319"/>
                  </a:moveTo>
                  <a:lnTo>
                    <a:pt x="147828" y="139319"/>
                  </a:lnTo>
                  <a:lnTo>
                    <a:pt x="147828" y="8534"/>
                  </a:lnTo>
                  <a:lnTo>
                    <a:pt x="147828" y="25"/>
                  </a:lnTo>
                  <a:lnTo>
                    <a:pt x="0" y="0"/>
                  </a:lnTo>
                  <a:lnTo>
                    <a:pt x="0" y="8534"/>
                  </a:lnTo>
                  <a:lnTo>
                    <a:pt x="0" y="137820"/>
                  </a:lnTo>
                  <a:lnTo>
                    <a:pt x="8534" y="137820"/>
                  </a:lnTo>
                  <a:lnTo>
                    <a:pt x="8534" y="8534"/>
                  </a:lnTo>
                  <a:lnTo>
                    <a:pt x="139293" y="8534"/>
                  </a:lnTo>
                  <a:lnTo>
                    <a:pt x="139293" y="139319"/>
                  </a:lnTo>
                  <a:lnTo>
                    <a:pt x="0" y="139319"/>
                  </a:lnTo>
                  <a:lnTo>
                    <a:pt x="0" y="147853"/>
                  </a:lnTo>
                  <a:lnTo>
                    <a:pt x="139293" y="147853"/>
                  </a:lnTo>
                  <a:lnTo>
                    <a:pt x="139293" y="178943"/>
                  </a:lnTo>
                  <a:lnTo>
                    <a:pt x="8534" y="178943"/>
                  </a:lnTo>
                  <a:lnTo>
                    <a:pt x="0" y="178892"/>
                  </a:lnTo>
                  <a:lnTo>
                    <a:pt x="0" y="187477"/>
                  </a:lnTo>
                  <a:lnTo>
                    <a:pt x="0" y="227355"/>
                  </a:lnTo>
                  <a:lnTo>
                    <a:pt x="8534" y="227355"/>
                  </a:lnTo>
                  <a:lnTo>
                    <a:pt x="8534" y="187477"/>
                  </a:lnTo>
                  <a:lnTo>
                    <a:pt x="139293" y="187477"/>
                  </a:lnTo>
                  <a:lnTo>
                    <a:pt x="147828" y="187477"/>
                  </a:lnTo>
                  <a:lnTo>
                    <a:pt x="147828" y="178943"/>
                  </a:lnTo>
                  <a:lnTo>
                    <a:pt x="147828" y="147853"/>
                  </a:lnTo>
                  <a:lnTo>
                    <a:pt x="197510" y="147853"/>
                  </a:lnTo>
                  <a:lnTo>
                    <a:pt x="197510" y="139319"/>
                  </a:lnTo>
                  <a:close/>
                </a:path>
                <a:path w="227965" h="227965">
                  <a:moveTo>
                    <a:pt x="227380" y="0"/>
                  </a:moveTo>
                  <a:lnTo>
                    <a:pt x="188976" y="0"/>
                  </a:lnTo>
                  <a:lnTo>
                    <a:pt x="188976" y="8534"/>
                  </a:lnTo>
                  <a:lnTo>
                    <a:pt x="188976" y="137820"/>
                  </a:lnTo>
                  <a:lnTo>
                    <a:pt x="197510" y="137820"/>
                  </a:lnTo>
                  <a:lnTo>
                    <a:pt x="197510" y="8534"/>
                  </a:lnTo>
                  <a:lnTo>
                    <a:pt x="227380" y="8534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334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334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650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650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9970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9970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2286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2286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46024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46024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69189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69189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92354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92354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15518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15518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38683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38683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61886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61886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85051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85051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082163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082163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31381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31381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54545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54545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77710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77710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00875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00875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24065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24065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47230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47230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703953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703953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93560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93560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1672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1672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39889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39889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630545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630545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862573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862573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095746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095746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328917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328917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562090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562090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795261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795261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7028434" y="34467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756" y="88"/>
                  </a:moveTo>
                  <a:lnTo>
                    <a:pt x="129159" y="0"/>
                  </a:lnTo>
                  <a:lnTo>
                    <a:pt x="0" y="88"/>
                  </a:lnTo>
                  <a:lnTo>
                    <a:pt x="0" y="58293"/>
                  </a:lnTo>
                  <a:lnTo>
                    <a:pt x="129159" y="58293"/>
                  </a:lnTo>
                  <a:lnTo>
                    <a:pt x="129159" y="187452"/>
                  </a:lnTo>
                  <a:lnTo>
                    <a:pt x="187680" y="187452"/>
                  </a:lnTo>
                  <a:lnTo>
                    <a:pt x="187680" y="58293"/>
                  </a:lnTo>
                  <a:lnTo>
                    <a:pt x="187756" y="88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7028434" y="304773"/>
              <a:ext cx="227965" cy="227965"/>
            </a:xfrm>
            <a:custGeom>
              <a:avLst/>
              <a:gdLst/>
              <a:ahLst/>
              <a:cxnLst/>
              <a:rect l="l" t="t" r="r" b="b"/>
              <a:pathLst>
                <a:path w="227965" h="227965">
                  <a:moveTo>
                    <a:pt x="227355" y="188950"/>
                  </a:moveTo>
                  <a:lnTo>
                    <a:pt x="218821" y="188950"/>
                  </a:lnTo>
                  <a:lnTo>
                    <a:pt x="89535" y="188976"/>
                  </a:lnTo>
                  <a:lnTo>
                    <a:pt x="89535" y="197510"/>
                  </a:lnTo>
                  <a:lnTo>
                    <a:pt x="218821" y="197510"/>
                  </a:lnTo>
                  <a:lnTo>
                    <a:pt x="218821" y="227355"/>
                  </a:lnTo>
                  <a:lnTo>
                    <a:pt x="227355" y="227355"/>
                  </a:lnTo>
                  <a:lnTo>
                    <a:pt x="227355" y="188950"/>
                  </a:lnTo>
                  <a:close/>
                </a:path>
                <a:path w="227965" h="227965">
                  <a:moveTo>
                    <a:pt x="227355" y="25"/>
                  </a:moveTo>
                  <a:lnTo>
                    <a:pt x="89535" y="0"/>
                  </a:lnTo>
                  <a:lnTo>
                    <a:pt x="89535" y="8534"/>
                  </a:lnTo>
                  <a:lnTo>
                    <a:pt x="218821" y="8534"/>
                  </a:lnTo>
                  <a:lnTo>
                    <a:pt x="218821" y="139319"/>
                  </a:lnTo>
                  <a:lnTo>
                    <a:pt x="88036" y="139319"/>
                  </a:lnTo>
                  <a:lnTo>
                    <a:pt x="88036" y="0"/>
                  </a:lnTo>
                  <a:lnTo>
                    <a:pt x="79502" y="0"/>
                  </a:lnTo>
                  <a:lnTo>
                    <a:pt x="79502" y="139319"/>
                  </a:lnTo>
                  <a:lnTo>
                    <a:pt x="48412" y="139319"/>
                  </a:lnTo>
                  <a:lnTo>
                    <a:pt x="48412" y="8534"/>
                  </a:lnTo>
                  <a:lnTo>
                    <a:pt x="48463" y="0"/>
                  </a:lnTo>
                  <a:lnTo>
                    <a:pt x="0" y="0"/>
                  </a:lnTo>
                  <a:lnTo>
                    <a:pt x="0" y="8534"/>
                  </a:lnTo>
                  <a:lnTo>
                    <a:pt x="39878" y="8534"/>
                  </a:lnTo>
                  <a:lnTo>
                    <a:pt x="39878" y="139319"/>
                  </a:lnTo>
                  <a:lnTo>
                    <a:pt x="39878" y="147853"/>
                  </a:lnTo>
                  <a:lnTo>
                    <a:pt x="48412" y="147853"/>
                  </a:lnTo>
                  <a:lnTo>
                    <a:pt x="79502" y="147853"/>
                  </a:lnTo>
                  <a:lnTo>
                    <a:pt x="79502" y="197510"/>
                  </a:lnTo>
                  <a:lnTo>
                    <a:pt x="88036" y="197510"/>
                  </a:lnTo>
                  <a:lnTo>
                    <a:pt x="88036" y="147853"/>
                  </a:lnTo>
                  <a:lnTo>
                    <a:pt x="218821" y="147853"/>
                  </a:lnTo>
                  <a:lnTo>
                    <a:pt x="227317" y="147853"/>
                  </a:lnTo>
                  <a:lnTo>
                    <a:pt x="227355" y="25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7157593" y="533348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7247255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7157593" y="76804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7247255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7157593" y="1002740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7247255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7157593" y="123774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247255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7157593" y="147243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247255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157593" y="1707133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247255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157593" y="1941905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247255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157593" y="217660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247255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157593" y="241129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247255" y="241129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157593" y="264599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247255" y="264599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157593" y="2880689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247255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157593" y="3115385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247255" y="311538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157593" y="3350386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247255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157593" y="3585082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247255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157593" y="3819778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247255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7157593" y="405447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521" y="233171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7247255" y="40544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7157593" y="4289119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7247255" y="428911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7157593" y="4523816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247255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157593" y="475851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247255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157593" y="499320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247255" y="499320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157593" y="522790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247255" y="5227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157593" y="5462599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247255" y="546259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157593" y="5697600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247255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7157593" y="5932296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247255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7157593" y="6166992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7247255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157593" y="640176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247255" y="640176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157593" y="663646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7247255" y="663646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7157593" y="687115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7247255" y="687115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7157593" y="7105852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7247255" y="710585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7157593" y="7340548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247255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7157593" y="7575245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7247255" y="7575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7157593" y="7810245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521" y="233171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7247255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7157593" y="804494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521" y="233171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7247255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7157593" y="827963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7247255" y="82796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7157593" y="8514333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7247255" y="85143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028434" y="8748979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79">
                  <a:moveTo>
                    <a:pt x="129159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129159" y="233476"/>
                  </a:lnTo>
                  <a:lnTo>
                    <a:pt x="129159" y="0"/>
                  </a:lnTo>
                  <a:close/>
                </a:path>
                <a:path w="227965" h="233679">
                  <a:moveTo>
                    <a:pt x="227380" y="0"/>
                  </a:moveTo>
                  <a:lnTo>
                    <a:pt x="187680" y="0"/>
                  </a:lnTo>
                  <a:lnTo>
                    <a:pt x="187680" y="233476"/>
                  </a:lnTo>
                  <a:lnTo>
                    <a:pt x="227380" y="233476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7157593" y="8748979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7247255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7028434" y="8983674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79">
                  <a:moveTo>
                    <a:pt x="129159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129159" y="233476"/>
                  </a:lnTo>
                  <a:lnTo>
                    <a:pt x="129159" y="0"/>
                  </a:lnTo>
                  <a:close/>
                </a:path>
                <a:path w="227965" h="233679">
                  <a:moveTo>
                    <a:pt x="227380" y="0"/>
                  </a:moveTo>
                  <a:lnTo>
                    <a:pt x="187680" y="0"/>
                  </a:lnTo>
                  <a:lnTo>
                    <a:pt x="187680" y="233476"/>
                  </a:lnTo>
                  <a:lnTo>
                    <a:pt x="227380" y="233476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7157593" y="898367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7247255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7028434" y="9218370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79">
                  <a:moveTo>
                    <a:pt x="129159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129159" y="233476"/>
                  </a:lnTo>
                  <a:lnTo>
                    <a:pt x="129159" y="0"/>
                  </a:lnTo>
                  <a:close/>
                </a:path>
                <a:path w="227965" h="233679">
                  <a:moveTo>
                    <a:pt x="227380" y="0"/>
                  </a:moveTo>
                  <a:lnTo>
                    <a:pt x="187680" y="0"/>
                  </a:lnTo>
                  <a:lnTo>
                    <a:pt x="187680" y="233476"/>
                  </a:lnTo>
                  <a:lnTo>
                    <a:pt x="227380" y="233476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7157593" y="9218370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7247255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7028434" y="9453067"/>
              <a:ext cx="227965" cy="235585"/>
            </a:xfrm>
            <a:custGeom>
              <a:avLst/>
              <a:gdLst/>
              <a:ahLst/>
              <a:cxnLst/>
              <a:rect l="l" t="t" r="r" b="b"/>
              <a:pathLst>
                <a:path w="227965" h="235584">
                  <a:moveTo>
                    <a:pt x="129159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129159" y="235000"/>
                  </a:lnTo>
                  <a:lnTo>
                    <a:pt x="129159" y="0"/>
                  </a:lnTo>
                  <a:close/>
                </a:path>
                <a:path w="227965" h="235584">
                  <a:moveTo>
                    <a:pt x="227380" y="0"/>
                  </a:moveTo>
                  <a:lnTo>
                    <a:pt x="187680" y="0"/>
                  </a:lnTo>
                  <a:lnTo>
                    <a:pt x="187680" y="235000"/>
                  </a:lnTo>
                  <a:lnTo>
                    <a:pt x="227380" y="235000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7157593" y="9453067"/>
              <a:ext cx="59055" cy="235585"/>
            </a:xfrm>
            <a:custGeom>
              <a:avLst/>
              <a:gdLst/>
              <a:ahLst/>
              <a:cxnLst/>
              <a:rect l="l" t="t" r="r" b="b"/>
              <a:pathLst>
                <a:path w="59054" h="235584">
                  <a:moveTo>
                    <a:pt x="58521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521" y="235000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7247255" y="9453067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7028434" y="9689286"/>
              <a:ext cx="227965" cy="235585"/>
            </a:xfrm>
            <a:custGeom>
              <a:avLst/>
              <a:gdLst/>
              <a:ahLst/>
              <a:cxnLst/>
              <a:rect l="l" t="t" r="r" b="b"/>
              <a:pathLst>
                <a:path w="227965" h="235584">
                  <a:moveTo>
                    <a:pt x="129159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129159" y="235000"/>
                  </a:lnTo>
                  <a:lnTo>
                    <a:pt x="129159" y="0"/>
                  </a:lnTo>
                  <a:close/>
                </a:path>
                <a:path w="227965" h="235584">
                  <a:moveTo>
                    <a:pt x="227380" y="0"/>
                  </a:moveTo>
                  <a:lnTo>
                    <a:pt x="187680" y="0"/>
                  </a:lnTo>
                  <a:lnTo>
                    <a:pt x="187680" y="235000"/>
                  </a:lnTo>
                  <a:lnTo>
                    <a:pt x="227380" y="235000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7157593" y="9689286"/>
              <a:ext cx="59055" cy="235585"/>
            </a:xfrm>
            <a:custGeom>
              <a:avLst/>
              <a:gdLst/>
              <a:ahLst/>
              <a:cxnLst/>
              <a:rect l="l" t="t" r="r" b="b"/>
              <a:pathLst>
                <a:path w="59054" h="235584">
                  <a:moveTo>
                    <a:pt x="58521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521" y="235000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7247255" y="9689286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7028434" y="9925507"/>
              <a:ext cx="227965" cy="235585"/>
            </a:xfrm>
            <a:custGeom>
              <a:avLst/>
              <a:gdLst/>
              <a:ahLst/>
              <a:cxnLst/>
              <a:rect l="l" t="t" r="r" b="b"/>
              <a:pathLst>
                <a:path w="227965" h="235584">
                  <a:moveTo>
                    <a:pt x="129159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129159" y="235000"/>
                  </a:lnTo>
                  <a:lnTo>
                    <a:pt x="129159" y="0"/>
                  </a:lnTo>
                  <a:close/>
                </a:path>
                <a:path w="227965" h="235584">
                  <a:moveTo>
                    <a:pt x="227380" y="0"/>
                  </a:moveTo>
                  <a:lnTo>
                    <a:pt x="187680" y="0"/>
                  </a:lnTo>
                  <a:lnTo>
                    <a:pt x="187680" y="235000"/>
                  </a:lnTo>
                  <a:lnTo>
                    <a:pt x="227380" y="235000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7157593" y="9925507"/>
              <a:ext cx="59055" cy="235585"/>
            </a:xfrm>
            <a:custGeom>
              <a:avLst/>
              <a:gdLst/>
              <a:ahLst/>
              <a:cxnLst/>
              <a:rect l="l" t="t" r="r" b="b"/>
              <a:pathLst>
                <a:path w="59054" h="235584">
                  <a:moveTo>
                    <a:pt x="58521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521" y="235000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7247255" y="9925507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344728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304800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344728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304800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344728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304800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344728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304800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344728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304800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344728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304800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344728" y="194190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304800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344728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304800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344728" y="241129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304800" y="241129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344728" y="264599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304800" y="264599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344728" y="288068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304800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344728" y="311538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304800" y="311538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344728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304800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344728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304800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344728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304800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344728" y="40544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216" y="23317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304800" y="40544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344728" y="428911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304800" y="428911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344728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304800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344728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304800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344728" y="499320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304800" y="499320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344728" y="5227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04800" y="5227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344728" y="546259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04800" y="546259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344728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04800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344728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304800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344728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304800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44728" y="640176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304800" y="640176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344728" y="663646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304800" y="663646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344728" y="687115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304800" y="687115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344728" y="710585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304800" y="710585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344728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304800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344728" y="7575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304800" y="7575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344728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216" y="23317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304800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344728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216" y="23317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304800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344728" y="82796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304800" y="82796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344728" y="85143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304800" y="85143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344728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304800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344728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304800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344728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304800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344728" y="9453067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304800" y="9453067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344728" y="9689286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304800" y="9689286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344728" y="9925507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304800" y="9925507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4" name="object 304"/>
          <p:cNvSpPr txBox="1"/>
          <p:nvPr/>
        </p:nvSpPr>
        <p:spPr>
          <a:xfrm>
            <a:off x="6781545" y="9908288"/>
            <a:ext cx="169545" cy="24955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0"/>
              </a:spcBef>
            </a:pPr>
            <a:r>
              <a:rPr sz="1250" b="1" i="1" spc="-35" dirty="0">
                <a:solidFill>
                  <a:srgbClr val="1F487C"/>
                </a:solidFill>
                <a:latin typeface="Comic Sans MS"/>
                <a:cs typeface="Comic Sans MS"/>
              </a:rPr>
              <a:t>3</a:t>
            </a:r>
            <a:endParaRPr sz="125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65480" y="895859"/>
          <a:ext cx="6373495" cy="65268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73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57754">
                <a:tc>
                  <a:txBody>
                    <a:bodyPr/>
                    <a:lstStyle/>
                    <a:p>
                      <a:pPr marL="469900" marR="2837815" indent="-343535" algn="just">
                        <a:lnSpc>
                          <a:spcPts val="1670"/>
                        </a:lnSpc>
                        <a:spcBef>
                          <a:spcPts val="55"/>
                        </a:spcBef>
                        <a:buClr>
                          <a:srgbClr val="365F91"/>
                        </a:buClr>
                        <a:buSzPct val="96000"/>
                        <a:buFont typeface="Wingdings"/>
                        <a:buChar char=""/>
                        <a:tabLst>
                          <a:tab pos="470534" algn="l"/>
                        </a:tabLst>
                      </a:pP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Make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sure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access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areas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inside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the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buildings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are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properly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lighted</a:t>
                      </a:r>
                      <a:r>
                        <a:rPr sz="1250" i="1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and</a:t>
                      </a:r>
                      <a:r>
                        <a:rPr sz="1250" i="1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secured.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469900" marR="2837815" indent="-343535" algn="just">
                        <a:lnSpc>
                          <a:spcPct val="111200"/>
                        </a:lnSpc>
                        <a:spcBef>
                          <a:spcPts val="530"/>
                        </a:spcBef>
                        <a:buClr>
                          <a:srgbClr val="365F91"/>
                        </a:buClr>
                        <a:buSzPct val="96000"/>
                        <a:buFont typeface="Wingdings"/>
                        <a:buChar char=""/>
                        <a:tabLst>
                          <a:tab pos="470534" algn="l"/>
                        </a:tabLst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Railings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are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only meant to help you ascend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and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descend.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Do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not bend over the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railings 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and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do</a:t>
                      </a:r>
                      <a:r>
                        <a:rPr sz="1250" i="1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not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climb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on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them.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1323340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450" b="1" i="1" spc="-2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Fall</a:t>
                      </a:r>
                      <a:r>
                        <a:rPr sz="1450" b="1" i="1" spc="-6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hazard!</a:t>
                      </a:r>
                      <a:endParaRPr sz="1450">
                        <a:latin typeface="Comic Sans MS"/>
                        <a:cs typeface="Comic Sans MS"/>
                      </a:endParaRPr>
                    </a:p>
                  </a:txBody>
                  <a:tcPr marL="0" marR="0" marT="698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0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2980055" marR="119380" indent="-342900" algn="just">
                        <a:lnSpc>
                          <a:spcPct val="111200"/>
                        </a:lnSpc>
                        <a:spcBef>
                          <a:spcPts val="5"/>
                        </a:spcBef>
                        <a:buClr>
                          <a:srgbClr val="365F91"/>
                        </a:buClr>
                        <a:buSzPct val="96000"/>
                        <a:buFont typeface="Wingdings"/>
                        <a:buChar char=""/>
                        <a:tabLst>
                          <a:tab pos="2980690" algn="l"/>
                        </a:tabLst>
                      </a:pP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When you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take an object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at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height, you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must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use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safe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ladder.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  <a:buClr>
                          <a:srgbClr val="365F91"/>
                        </a:buClr>
                        <a:buFont typeface="Wingdings"/>
                        <a:buChar char=""/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980055" marR="119380" indent="-342900" algn="just">
                        <a:lnSpc>
                          <a:spcPct val="111500"/>
                        </a:lnSpc>
                        <a:buClr>
                          <a:srgbClr val="365F91"/>
                        </a:buClr>
                        <a:buSzPct val="96000"/>
                        <a:buFont typeface="Wingdings"/>
                        <a:buChar char=""/>
                        <a:tabLst>
                          <a:tab pos="2980690" algn="l"/>
                        </a:tabLst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It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is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forbidden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to</a:t>
                      </a:r>
                      <a:r>
                        <a:rPr sz="1250" i="1" spc="3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improvise</a:t>
                      </a:r>
                      <a:r>
                        <a:rPr sz="1250" i="1" spc="3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footbridges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made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of chairs, boxes, drawers, placed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one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on </a:t>
                      </a:r>
                      <a:r>
                        <a:rPr sz="1250" i="1" spc="-3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top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of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other,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because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they</a:t>
                      </a:r>
                      <a:r>
                        <a:rPr sz="1250" i="1" spc="3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are</a:t>
                      </a:r>
                      <a:r>
                        <a:rPr sz="1250" i="1" spc="3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not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steady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and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they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can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overturn.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81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2461895" marR="136525" indent="-3810" algn="ctr">
                        <a:lnSpc>
                          <a:spcPct val="112100"/>
                        </a:lnSpc>
                        <a:spcBef>
                          <a:spcPts val="1650"/>
                        </a:spcBef>
                      </a:pP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Observe the traffic rules </a:t>
                      </a:r>
                      <a:r>
                        <a:rPr sz="1450" b="1" i="1" spc="-2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on public </a:t>
                      </a:r>
                      <a:r>
                        <a:rPr sz="1450" b="1" i="1" spc="-3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roads </a:t>
                      </a: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and</a:t>
                      </a:r>
                      <a:r>
                        <a:rPr sz="1450" b="1" i="1" spc="-2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450" b="1" i="1" spc="-2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additional</a:t>
                      </a:r>
                      <a:r>
                        <a:rPr sz="1450" b="1" i="1" spc="-2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rules</a:t>
                      </a:r>
                      <a:r>
                        <a:rPr sz="1450" b="1" i="1" spc="-2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with </a:t>
                      </a:r>
                      <a:r>
                        <a:rPr sz="1450" b="1" i="1" spc="-3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IFIN-HH </a:t>
                      </a: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buses, </a:t>
                      </a:r>
                      <a:r>
                        <a:rPr sz="1450" b="1" i="1" spc="-2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on </a:t>
                      </a: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the route </a:t>
                      </a:r>
                      <a:r>
                        <a:rPr sz="1450" b="1" i="1" spc="-2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declared </a:t>
                      </a:r>
                      <a:r>
                        <a:rPr sz="1450" b="1" i="1" spc="-3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from home </a:t>
                      </a: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to </a:t>
                      </a:r>
                      <a:r>
                        <a:rPr sz="1450" b="1" i="1" spc="-61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the working </a:t>
                      </a:r>
                      <a:r>
                        <a:rPr sz="1450" b="1" i="1" spc="-2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place </a:t>
                      </a: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and </a:t>
                      </a:r>
                      <a:r>
                        <a:rPr sz="1450" b="1" i="1" spc="-3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from </a:t>
                      </a: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the working </a:t>
                      </a:r>
                      <a:r>
                        <a:rPr sz="1450" b="1" i="1" spc="-2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place</a:t>
                      </a:r>
                      <a:r>
                        <a:rPr sz="1450" b="1" i="1" spc="-3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to</a:t>
                      </a:r>
                      <a:r>
                        <a:rPr sz="1450" b="1" i="1" spc="-2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home!</a:t>
                      </a:r>
                      <a:endParaRPr sz="145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33620" y="787145"/>
            <a:ext cx="1905000" cy="20669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1844" y="3015995"/>
            <a:ext cx="1809750" cy="28670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1844" y="6957821"/>
            <a:ext cx="1990725" cy="1781175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304800" y="304774"/>
            <a:ext cx="7256145" cy="10389235"/>
            <a:chOff x="304800" y="304774"/>
            <a:chExt cx="7256145" cy="10389235"/>
          </a:xfrm>
        </p:grpSpPr>
        <p:sp>
          <p:nvSpPr>
            <p:cNvPr id="7" name="object 7"/>
            <p:cNvSpPr/>
            <p:nvPr/>
          </p:nvSpPr>
          <p:spPr>
            <a:xfrm>
              <a:off x="5755623" y="8949347"/>
              <a:ext cx="1805305" cy="1744980"/>
            </a:xfrm>
            <a:custGeom>
              <a:avLst/>
              <a:gdLst/>
              <a:ahLst/>
              <a:cxnLst/>
              <a:rect l="l" t="t" r="r" b="b"/>
              <a:pathLst>
                <a:path w="1805304" h="1744979">
                  <a:moveTo>
                    <a:pt x="1804940" y="0"/>
                  </a:moveTo>
                  <a:lnTo>
                    <a:pt x="0" y="1744559"/>
                  </a:lnTo>
                  <a:lnTo>
                    <a:pt x="1804940" y="1744559"/>
                  </a:lnTo>
                  <a:lnTo>
                    <a:pt x="1804940" y="0"/>
                  </a:lnTo>
                  <a:close/>
                </a:path>
              </a:pathLst>
            </a:custGeom>
            <a:solidFill>
              <a:srgbClr val="D2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03395" y="7820418"/>
              <a:ext cx="1704467" cy="177863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44728" y="10162031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452" y="129235"/>
                  </a:moveTo>
                  <a:lnTo>
                    <a:pt x="58204" y="129235"/>
                  </a:lnTo>
                  <a:lnTo>
                    <a:pt x="58204" y="0"/>
                  </a:lnTo>
                  <a:lnTo>
                    <a:pt x="0" y="0"/>
                  </a:lnTo>
                  <a:lnTo>
                    <a:pt x="0" y="129235"/>
                  </a:lnTo>
                  <a:lnTo>
                    <a:pt x="0" y="187452"/>
                  </a:lnTo>
                  <a:lnTo>
                    <a:pt x="58204" y="187452"/>
                  </a:lnTo>
                  <a:lnTo>
                    <a:pt x="187452" y="187452"/>
                  </a:lnTo>
                  <a:lnTo>
                    <a:pt x="187452" y="129235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4800" y="10162031"/>
              <a:ext cx="227965" cy="227329"/>
            </a:xfrm>
            <a:custGeom>
              <a:avLst/>
              <a:gdLst/>
              <a:ahLst/>
              <a:cxnLst/>
              <a:rect l="l" t="t" r="r" b="b"/>
              <a:pathLst>
                <a:path w="227965" h="227329">
                  <a:moveTo>
                    <a:pt x="137769" y="29578"/>
                  </a:moveTo>
                  <a:lnTo>
                    <a:pt x="8534" y="29578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9578"/>
                  </a:lnTo>
                  <a:lnTo>
                    <a:pt x="0" y="38404"/>
                  </a:lnTo>
                  <a:lnTo>
                    <a:pt x="8534" y="38404"/>
                  </a:lnTo>
                  <a:lnTo>
                    <a:pt x="137769" y="38404"/>
                  </a:lnTo>
                  <a:lnTo>
                    <a:pt x="137769" y="29578"/>
                  </a:lnTo>
                  <a:close/>
                </a:path>
                <a:path w="227965" h="227329">
                  <a:moveTo>
                    <a:pt x="227380" y="218541"/>
                  </a:moveTo>
                  <a:lnTo>
                    <a:pt x="187756" y="218541"/>
                  </a:lnTo>
                  <a:lnTo>
                    <a:pt x="187756" y="88087"/>
                  </a:lnTo>
                  <a:lnTo>
                    <a:pt x="187756" y="79260"/>
                  </a:lnTo>
                  <a:lnTo>
                    <a:pt x="178917" y="79248"/>
                  </a:lnTo>
                  <a:lnTo>
                    <a:pt x="147828" y="79260"/>
                  </a:lnTo>
                  <a:lnTo>
                    <a:pt x="147828" y="29565"/>
                  </a:lnTo>
                  <a:lnTo>
                    <a:pt x="139293" y="29565"/>
                  </a:lnTo>
                  <a:lnTo>
                    <a:pt x="139293" y="79260"/>
                  </a:lnTo>
                  <a:lnTo>
                    <a:pt x="8534" y="79260"/>
                  </a:lnTo>
                  <a:lnTo>
                    <a:pt x="0" y="79248"/>
                  </a:lnTo>
                  <a:lnTo>
                    <a:pt x="0" y="88087"/>
                  </a:lnTo>
                  <a:lnTo>
                    <a:pt x="0" y="218541"/>
                  </a:lnTo>
                  <a:lnTo>
                    <a:pt x="0" y="227076"/>
                  </a:lnTo>
                  <a:lnTo>
                    <a:pt x="8534" y="227076"/>
                  </a:lnTo>
                  <a:lnTo>
                    <a:pt x="137769" y="227076"/>
                  </a:lnTo>
                  <a:lnTo>
                    <a:pt x="137769" y="218541"/>
                  </a:lnTo>
                  <a:lnTo>
                    <a:pt x="8534" y="218541"/>
                  </a:lnTo>
                  <a:lnTo>
                    <a:pt x="8534" y="88087"/>
                  </a:lnTo>
                  <a:lnTo>
                    <a:pt x="139293" y="88087"/>
                  </a:lnTo>
                  <a:lnTo>
                    <a:pt x="139293" y="227076"/>
                  </a:lnTo>
                  <a:lnTo>
                    <a:pt x="147828" y="227076"/>
                  </a:lnTo>
                  <a:lnTo>
                    <a:pt x="147828" y="88087"/>
                  </a:lnTo>
                  <a:lnTo>
                    <a:pt x="178917" y="88087"/>
                  </a:lnTo>
                  <a:lnTo>
                    <a:pt x="178917" y="218541"/>
                  </a:lnTo>
                  <a:lnTo>
                    <a:pt x="178917" y="227076"/>
                  </a:lnTo>
                  <a:lnTo>
                    <a:pt x="187756" y="227076"/>
                  </a:lnTo>
                  <a:lnTo>
                    <a:pt x="227380" y="227076"/>
                  </a:lnTo>
                  <a:lnTo>
                    <a:pt x="227380" y="218541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3400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3400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504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6504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97000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97000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2864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2864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60246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60246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91894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91894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923541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923541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155189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155189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38683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38683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618867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618867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850514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850514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082163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082163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313810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313810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54545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54545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777107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777107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008754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008754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240657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240657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472304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472304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703953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703953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935601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935601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16724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16724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398896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398896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630545" y="10162044"/>
              <a:ext cx="230504" cy="227329"/>
            </a:xfrm>
            <a:custGeom>
              <a:avLst/>
              <a:gdLst/>
              <a:ahLst/>
              <a:cxnLst/>
              <a:rect l="l" t="t" r="r" b="b"/>
              <a:pathLst>
                <a:path w="230504" h="227329">
                  <a:moveTo>
                    <a:pt x="230428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0428" y="227063"/>
                  </a:lnTo>
                  <a:lnTo>
                    <a:pt x="230428" y="187439"/>
                  </a:lnTo>
                  <a:close/>
                </a:path>
                <a:path w="230504" h="227329">
                  <a:moveTo>
                    <a:pt x="230428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0428" y="129222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630545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630545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862574" y="10162044"/>
              <a:ext cx="231775" cy="227329"/>
            </a:xfrm>
            <a:custGeom>
              <a:avLst/>
              <a:gdLst/>
              <a:ahLst/>
              <a:cxnLst/>
              <a:rect l="l" t="t" r="r" b="b"/>
              <a:pathLst>
                <a:path w="231775" h="227329">
                  <a:moveTo>
                    <a:pt x="231648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648" y="227063"/>
                  </a:lnTo>
                  <a:lnTo>
                    <a:pt x="231648" y="187439"/>
                  </a:lnTo>
                  <a:close/>
                </a:path>
                <a:path w="231775" h="227329">
                  <a:moveTo>
                    <a:pt x="231648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648" y="129222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862573" y="10291267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862573" y="10380573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095746" y="10162044"/>
              <a:ext cx="231775" cy="227329"/>
            </a:xfrm>
            <a:custGeom>
              <a:avLst/>
              <a:gdLst/>
              <a:ahLst/>
              <a:cxnLst/>
              <a:rect l="l" t="t" r="r" b="b"/>
              <a:pathLst>
                <a:path w="231775" h="227329">
                  <a:moveTo>
                    <a:pt x="231648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648" y="227063"/>
                  </a:lnTo>
                  <a:lnTo>
                    <a:pt x="231648" y="187439"/>
                  </a:lnTo>
                  <a:close/>
                </a:path>
                <a:path w="231775" h="227329">
                  <a:moveTo>
                    <a:pt x="231648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648" y="129222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095746" y="10291267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095746" y="10380573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328918" y="10162044"/>
              <a:ext cx="232410" cy="227329"/>
            </a:xfrm>
            <a:custGeom>
              <a:avLst/>
              <a:gdLst/>
              <a:ahLst/>
              <a:cxnLst/>
              <a:rect l="l" t="t" r="r" b="b"/>
              <a:pathLst>
                <a:path w="232409" h="227329">
                  <a:moveTo>
                    <a:pt x="231940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940" y="227063"/>
                  </a:lnTo>
                  <a:lnTo>
                    <a:pt x="231940" y="187439"/>
                  </a:lnTo>
                  <a:close/>
                </a:path>
                <a:path w="232409" h="227329">
                  <a:moveTo>
                    <a:pt x="231940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940" y="129222"/>
                  </a:lnTo>
                  <a:lnTo>
                    <a:pt x="231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328917" y="10291267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328917" y="10380573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562090" y="10162044"/>
              <a:ext cx="232410" cy="227329"/>
            </a:xfrm>
            <a:custGeom>
              <a:avLst/>
              <a:gdLst/>
              <a:ahLst/>
              <a:cxnLst/>
              <a:rect l="l" t="t" r="r" b="b"/>
              <a:pathLst>
                <a:path w="232409" h="227329">
                  <a:moveTo>
                    <a:pt x="231952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952" y="227063"/>
                  </a:lnTo>
                  <a:lnTo>
                    <a:pt x="231952" y="187439"/>
                  </a:lnTo>
                  <a:close/>
                </a:path>
                <a:path w="232409" h="227329">
                  <a:moveTo>
                    <a:pt x="231952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952" y="129222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562090" y="10291267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562090" y="10380573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795262" y="10162044"/>
              <a:ext cx="232410" cy="227329"/>
            </a:xfrm>
            <a:custGeom>
              <a:avLst/>
              <a:gdLst/>
              <a:ahLst/>
              <a:cxnLst/>
              <a:rect l="l" t="t" r="r" b="b"/>
              <a:pathLst>
                <a:path w="232409" h="227329">
                  <a:moveTo>
                    <a:pt x="231952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952" y="227063"/>
                  </a:lnTo>
                  <a:lnTo>
                    <a:pt x="231952" y="187439"/>
                  </a:lnTo>
                  <a:close/>
                </a:path>
                <a:path w="232409" h="227329">
                  <a:moveTo>
                    <a:pt x="231952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952" y="129222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795261" y="10291267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795261" y="10380573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028433" y="10162031"/>
              <a:ext cx="227965" cy="227329"/>
            </a:xfrm>
            <a:custGeom>
              <a:avLst/>
              <a:gdLst/>
              <a:ahLst/>
              <a:cxnLst/>
              <a:rect l="l" t="t" r="r" b="b"/>
              <a:pathLst>
                <a:path w="227965" h="227329">
                  <a:moveTo>
                    <a:pt x="227380" y="0"/>
                  </a:moveTo>
                  <a:lnTo>
                    <a:pt x="0" y="0"/>
                  </a:lnTo>
                  <a:lnTo>
                    <a:pt x="0" y="227075"/>
                  </a:lnTo>
                  <a:lnTo>
                    <a:pt x="227380" y="227075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028434" y="10162031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756" y="129235"/>
                  </a:moveTo>
                  <a:lnTo>
                    <a:pt x="187680" y="0"/>
                  </a:lnTo>
                  <a:lnTo>
                    <a:pt x="129159" y="0"/>
                  </a:lnTo>
                  <a:lnTo>
                    <a:pt x="129159" y="129235"/>
                  </a:lnTo>
                  <a:lnTo>
                    <a:pt x="0" y="129235"/>
                  </a:lnTo>
                  <a:lnTo>
                    <a:pt x="0" y="187452"/>
                  </a:lnTo>
                  <a:lnTo>
                    <a:pt x="129159" y="187452"/>
                  </a:lnTo>
                  <a:lnTo>
                    <a:pt x="187680" y="187452"/>
                  </a:lnTo>
                  <a:lnTo>
                    <a:pt x="187756" y="129235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028434" y="10162031"/>
              <a:ext cx="227965" cy="227329"/>
            </a:xfrm>
            <a:custGeom>
              <a:avLst/>
              <a:gdLst/>
              <a:ahLst/>
              <a:cxnLst/>
              <a:rect l="l" t="t" r="r" b="b"/>
              <a:pathLst>
                <a:path w="227965" h="227329">
                  <a:moveTo>
                    <a:pt x="38404" y="218541"/>
                  </a:moveTo>
                  <a:lnTo>
                    <a:pt x="38379" y="89306"/>
                  </a:lnTo>
                  <a:lnTo>
                    <a:pt x="29845" y="89306"/>
                  </a:lnTo>
                  <a:lnTo>
                    <a:pt x="29845" y="218541"/>
                  </a:lnTo>
                  <a:lnTo>
                    <a:pt x="0" y="218541"/>
                  </a:lnTo>
                  <a:lnTo>
                    <a:pt x="0" y="227076"/>
                  </a:lnTo>
                  <a:lnTo>
                    <a:pt x="29845" y="227076"/>
                  </a:lnTo>
                  <a:lnTo>
                    <a:pt x="38379" y="227076"/>
                  </a:lnTo>
                  <a:lnTo>
                    <a:pt x="38404" y="218541"/>
                  </a:lnTo>
                  <a:close/>
                </a:path>
                <a:path w="227965" h="227329">
                  <a:moveTo>
                    <a:pt x="227355" y="0"/>
                  </a:moveTo>
                  <a:lnTo>
                    <a:pt x="218821" y="0"/>
                  </a:lnTo>
                  <a:lnTo>
                    <a:pt x="218821" y="39624"/>
                  </a:lnTo>
                  <a:lnTo>
                    <a:pt x="88036" y="39624"/>
                  </a:lnTo>
                  <a:lnTo>
                    <a:pt x="79502" y="39624"/>
                  </a:lnTo>
                  <a:lnTo>
                    <a:pt x="79502" y="48158"/>
                  </a:lnTo>
                  <a:lnTo>
                    <a:pt x="79502" y="79260"/>
                  </a:lnTo>
                  <a:lnTo>
                    <a:pt x="29845" y="79260"/>
                  </a:lnTo>
                  <a:lnTo>
                    <a:pt x="29845" y="88087"/>
                  </a:lnTo>
                  <a:lnTo>
                    <a:pt x="79502" y="88087"/>
                  </a:lnTo>
                  <a:lnTo>
                    <a:pt x="79502" y="218541"/>
                  </a:lnTo>
                  <a:lnTo>
                    <a:pt x="79502" y="227076"/>
                  </a:lnTo>
                  <a:lnTo>
                    <a:pt x="88036" y="227076"/>
                  </a:lnTo>
                  <a:lnTo>
                    <a:pt x="218821" y="227076"/>
                  </a:lnTo>
                  <a:lnTo>
                    <a:pt x="227317" y="227076"/>
                  </a:lnTo>
                  <a:lnTo>
                    <a:pt x="227355" y="89306"/>
                  </a:lnTo>
                  <a:lnTo>
                    <a:pt x="218821" y="89306"/>
                  </a:lnTo>
                  <a:lnTo>
                    <a:pt x="218821" y="218541"/>
                  </a:lnTo>
                  <a:lnTo>
                    <a:pt x="88036" y="218541"/>
                  </a:lnTo>
                  <a:lnTo>
                    <a:pt x="88036" y="88087"/>
                  </a:lnTo>
                  <a:lnTo>
                    <a:pt x="227355" y="88087"/>
                  </a:lnTo>
                  <a:lnTo>
                    <a:pt x="227355" y="79260"/>
                  </a:lnTo>
                  <a:lnTo>
                    <a:pt x="88036" y="79260"/>
                  </a:lnTo>
                  <a:lnTo>
                    <a:pt x="88036" y="48158"/>
                  </a:lnTo>
                  <a:lnTo>
                    <a:pt x="218821" y="48158"/>
                  </a:lnTo>
                  <a:lnTo>
                    <a:pt x="227317" y="48158"/>
                  </a:lnTo>
                  <a:lnTo>
                    <a:pt x="22735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44728" y="34467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452" y="88"/>
                  </a:moveTo>
                  <a:lnTo>
                    <a:pt x="58204" y="88"/>
                  </a:lnTo>
                  <a:lnTo>
                    <a:pt x="0" y="0"/>
                  </a:lnTo>
                  <a:lnTo>
                    <a:pt x="0" y="58293"/>
                  </a:lnTo>
                  <a:lnTo>
                    <a:pt x="0" y="187452"/>
                  </a:lnTo>
                  <a:lnTo>
                    <a:pt x="58204" y="187452"/>
                  </a:lnTo>
                  <a:lnTo>
                    <a:pt x="58204" y="58293"/>
                  </a:lnTo>
                  <a:lnTo>
                    <a:pt x="187452" y="58293"/>
                  </a:lnTo>
                  <a:lnTo>
                    <a:pt x="187452" y="88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04800" y="304773"/>
              <a:ext cx="227965" cy="227965"/>
            </a:xfrm>
            <a:custGeom>
              <a:avLst/>
              <a:gdLst/>
              <a:ahLst/>
              <a:cxnLst/>
              <a:rect l="l" t="t" r="r" b="b"/>
              <a:pathLst>
                <a:path w="227965" h="227965">
                  <a:moveTo>
                    <a:pt x="197510" y="139319"/>
                  </a:moveTo>
                  <a:lnTo>
                    <a:pt x="147828" y="139319"/>
                  </a:lnTo>
                  <a:lnTo>
                    <a:pt x="147828" y="8534"/>
                  </a:lnTo>
                  <a:lnTo>
                    <a:pt x="147828" y="25"/>
                  </a:lnTo>
                  <a:lnTo>
                    <a:pt x="0" y="0"/>
                  </a:lnTo>
                  <a:lnTo>
                    <a:pt x="0" y="8534"/>
                  </a:lnTo>
                  <a:lnTo>
                    <a:pt x="0" y="137820"/>
                  </a:lnTo>
                  <a:lnTo>
                    <a:pt x="8534" y="137820"/>
                  </a:lnTo>
                  <a:lnTo>
                    <a:pt x="8534" y="8534"/>
                  </a:lnTo>
                  <a:lnTo>
                    <a:pt x="139293" y="8534"/>
                  </a:lnTo>
                  <a:lnTo>
                    <a:pt x="139293" y="139319"/>
                  </a:lnTo>
                  <a:lnTo>
                    <a:pt x="0" y="139319"/>
                  </a:lnTo>
                  <a:lnTo>
                    <a:pt x="0" y="147853"/>
                  </a:lnTo>
                  <a:lnTo>
                    <a:pt x="139293" y="147853"/>
                  </a:lnTo>
                  <a:lnTo>
                    <a:pt x="139293" y="178943"/>
                  </a:lnTo>
                  <a:lnTo>
                    <a:pt x="8534" y="178943"/>
                  </a:lnTo>
                  <a:lnTo>
                    <a:pt x="0" y="178892"/>
                  </a:lnTo>
                  <a:lnTo>
                    <a:pt x="0" y="187477"/>
                  </a:lnTo>
                  <a:lnTo>
                    <a:pt x="0" y="227355"/>
                  </a:lnTo>
                  <a:lnTo>
                    <a:pt x="8534" y="227355"/>
                  </a:lnTo>
                  <a:lnTo>
                    <a:pt x="8534" y="187477"/>
                  </a:lnTo>
                  <a:lnTo>
                    <a:pt x="139293" y="187477"/>
                  </a:lnTo>
                  <a:lnTo>
                    <a:pt x="147828" y="187477"/>
                  </a:lnTo>
                  <a:lnTo>
                    <a:pt x="147828" y="178943"/>
                  </a:lnTo>
                  <a:lnTo>
                    <a:pt x="147828" y="147853"/>
                  </a:lnTo>
                  <a:lnTo>
                    <a:pt x="197510" y="147853"/>
                  </a:lnTo>
                  <a:lnTo>
                    <a:pt x="197510" y="139319"/>
                  </a:lnTo>
                  <a:close/>
                </a:path>
                <a:path w="227965" h="227965">
                  <a:moveTo>
                    <a:pt x="227380" y="0"/>
                  </a:moveTo>
                  <a:lnTo>
                    <a:pt x="188976" y="0"/>
                  </a:lnTo>
                  <a:lnTo>
                    <a:pt x="188976" y="8534"/>
                  </a:lnTo>
                  <a:lnTo>
                    <a:pt x="188976" y="137820"/>
                  </a:lnTo>
                  <a:lnTo>
                    <a:pt x="197510" y="137820"/>
                  </a:lnTo>
                  <a:lnTo>
                    <a:pt x="197510" y="8534"/>
                  </a:lnTo>
                  <a:lnTo>
                    <a:pt x="227380" y="8534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334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334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650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650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9970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9970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2286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2286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46024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46024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69189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69189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92354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92354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15518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15518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38683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38683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61886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61886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85051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85051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082163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082163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31381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31381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54545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54545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77710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77710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00875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00875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24065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24065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47230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47230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703953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703953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93560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93560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1672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1672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39889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39889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630545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630545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862573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862573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095746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095746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328917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328917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562090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562090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6795261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795261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7028434" y="34467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756" y="88"/>
                  </a:moveTo>
                  <a:lnTo>
                    <a:pt x="129159" y="0"/>
                  </a:lnTo>
                  <a:lnTo>
                    <a:pt x="0" y="88"/>
                  </a:lnTo>
                  <a:lnTo>
                    <a:pt x="0" y="58293"/>
                  </a:lnTo>
                  <a:lnTo>
                    <a:pt x="129159" y="58293"/>
                  </a:lnTo>
                  <a:lnTo>
                    <a:pt x="129159" y="187452"/>
                  </a:lnTo>
                  <a:lnTo>
                    <a:pt x="187680" y="187452"/>
                  </a:lnTo>
                  <a:lnTo>
                    <a:pt x="187680" y="58293"/>
                  </a:lnTo>
                  <a:lnTo>
                    <a:pt x="187756" y="88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7028434" y="304773"/>
              <a:ext cx="227965" cy="227965"/>
            </a:xfrm>
            <a:custGeom>
              <a:avLst/>
              <a:gdLst/>
              <a:ahLst/>
              <a:cxnLst/>
              <a:rect l="l" t="t" r="r" b="b"/>
              <a:pathLst>
                <a:path w="227965" h="227965">
                  <a:moveTo>
                    <a:pt x="227355" y="188950"/>
                  </a:moveTo>
                  <a:lnTo>
                    <a:pt x="218821" y="188950"/>
                  </a:lnTo>
                  <a:lnTo>
                    <a:pt x="89535" y="188976"/>
                  </a:lnTo>
                  <a:lnTo>
                    <a:pt x="89535" y="197510"/>
                  </a:lnTo>
                  <a:lnTo>
                    <a:pt x="218821" y="197510"/>
                  </a:lnTo>
                  <a:lnTo>
                    <a:pt x="218821" y="227355"/>
                  </a:lnTo>
                  <a:lnTo>
                    <a:pt x="227355" y="227355"/>
                  </a:lnTo>
                  <a:lnTo>
                    <a:pt x="227355" y="188950"/>
                  </a:lnTo>
                  <a:close/>
                </a:path>
                <a:path w="227965" h="227965">
                  <a:moveTo>
                    <a:pt x="227355" y="25"/>
                  </a:moveTo>
                  <a:lnTo>
                    <a:pt x="89535" y="0"/>
                  </a:lnTo>
                  <a:lnTo>
                    <a:pt x="89535" y="8534"/>
                  </a:lnTo>
                  <a:lnTo>
                    <a:pt x="218821" y="8534"/>
                  </a:lnTo>
                  <a:lnTo>
                    <a:pt x="218821" y="139319"/>
                  </a:lnTo>
                  <a:lnTo>
                    <a:pt x="88036" y="139319"/>
                  </a:lnTo>
                  <a:lnTo>
                    <a:pt x="88036" y="0"/>
                  </a:lnTo>
                  <a:lnTo>
                    <a:pt x="79502" y="0"/>
                  </a:lnTo>
                  <a:lnTo>
                    <a:pt x="79502" y="139319"/>
                  </a:lnTo>
                  <a:lnTo>
                    <a:pt x="48412" y="139319"/>
                  </a:lnTo>
                  <a:lnTo>
                    <a:pt x="48412" y="8534"/>
                  </a:lnTo>
                  <a:lnTo>
                    <a:pt x="48463" y="0"/>
                  </a:lnTo>
                  <a:lnTo>
                    <a:pt x="0" y="0"/>
                  </a:lnTo>
                  <a:lnTo>
                    <a:pt x="0" y="8534"/>
                  </a:lnTo>
                  <a:lnTo>
                    <a:pt x="39878" y="8534"/>
                  </a:lnTo>
                  <a:lnTo>
                    <a:pt x="39878" y="139319"/>
                  </a:lnTo>
                  <a:lnTo>
                    <a:pt x="39878" y="147853"/>
                  </a:lnTo>
                  <a:lnTo>
                    <a:pt x="48412" y="147853"/>
                  </a:lnTo>
                  <a:lnTo>
                    <a:pt x="79502" y="147853"/>
                  </a:lnTo>
                  <a:lnTo>
                    <a:pt x="79502" y="197510"/>
                  </a:lnTo>
                  <a:lnTo>
                    <a:pt x="88036" y="197510"/>
                  </a:lnTo>
                  <a:lnTo>
                    <a:pt x="88036" y="147853"/>
                  </a:lnTo>
                  <a:lnTo>
                    <a:pt x="218821" y="147853"/>
                  </a:lnTo>
                  <a:lnTo>
                    <a:pt x="227317" y="147853"/>
                  </a:lnTo>
                  <a:lnTo>
                    <a:pt x="227355" y="25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7157593" y="533348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7247255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7157593" y="76804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7247255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7157593" y="1002740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247255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7157593" y="123774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247255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157593" y="147243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247255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157593" y="1707133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247255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157593" y="1941905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247255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157593" y="217660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247255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157593" y="241129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247255" y="241129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157593" y="264599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247255" y="264599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157593" y="2880689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247255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157593" y="3115385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247255" y="311538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157593" y="3350386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247255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157593" y="3585082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247255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7157593" y="3819778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7247255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7157593" y="405447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521" y="233171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7247255" y="40544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7157593" y="4289119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247255" y="428911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157593" y="4523816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247255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157593" y="475851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247255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157593" y="499320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247255" y="499320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157593" y="522790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247255" y="5227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157593" y="5462599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247255" y="546259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7157593" y="5697600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247255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7157593" y="5932296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7247255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157593" y="6166992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247255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157593" y="640176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7247255" y="640176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7157593" y="663646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7247255" y="663646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7157593" y="687115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7247255" y="687115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7157593" y="7105852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247255" y="710585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7157593" y="7340548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7247255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7157593" y="7575245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7247255" y="7575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7157593" y="7810245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521" y="233171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7247255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7157593" y="804494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521" y="233171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7247255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7157593" y="827963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7247255" y="82796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157593" y="8514333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7247255" y="85143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7028434" y="8748979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79">
                  <a:moveTo>
                    <a:pt x="129159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129159" y="233476"/>
                  </a:lnTo>
                  <a:lnTo>
                    <a:pt x="129159" y="0"/>
                  </a:lnTo>
                  <a:close/>
                </a:path>
                <a:path w="227965" h="233679">
                  <a:moveTo>
                    <a:pt x="227380" y="0"/>
                  </a:moveTo>
                  <a:lnTo>
                    <a:pt x="187680" y="0"/>
                  </a:lnTo>
                  <a:lnTo>
                    <a:pt x="187680" y="233476"/>
                  </a:lnTo>
                  <a:lnTo>
                    <a:pt x="227380" y="233476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7157593" y="8748979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7247255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7028434" y="8983674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79">
                  <a:moveTo>
                    <a:pt x="129159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129159" y="233476"/>
                  </a:lnTo>
                  <a:lnTo>
                    <a:pt x="129159" y="0"/>
                  </a:lnTo>
                  <a:close/>
                </a:path>
                <a:path w="227965" h="233679">
                  <a:moveTo>
                    <a:pt x="227380" y="0"/>
                  </a:moveTo>
                  <a:lnTo>
                    <a:pt x="187680" y="0"/>
                  </a:lnTo>
                  <a:lnTo>
                    <a:pt x="187680" y="233476"/>
                  </a:lnTo>
                  <a:lnTo>
                    <a:pt x="227380" y="233476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7157593" y="898367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7247255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7028434" y="9218370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79">
                  <a:moveTo>
                    <a:pt x="129159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129159" y="233476"/>
                  </a:lnTo>
                  <a:lnTo>
                    <a:pt x="129159" y="0"/>
                  </a:lnTo>
                  <a:close/>
                </a:path>
                <a:path w="227965" h="233679">
                  <a:moveTo>
                    <a:pt x="227380" y="0"/>
                  </a:moveTo>
                  <a:lnTo>
                    <a:pt x="187680" y="0"/>
                  </a:lnTo>
                  <a:lnTo>
                    <a:pt x="187680" y="233476"/>
                  </a:lnTo>
                  <a:lnTo>
                    <a:pt x="227380" y="233476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7157593" y="9218370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7247255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7028434" y="9453067"/>
              <a:ext cx="227965" cy="235585"/>
            </a:xfrm>
            <a:custGeom>
              <a:avLst/>
              <a:gdLst/>
              <a:ahLst/>
              <a:cxnLst/>
              <a:rect l="l" t="t" r="r" b="b"/>
              <a:pathLst>
                <a:path w="227965" h="235584">
                  <a:moveTo>
                    <a:pt x="129159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129159" y="235000"/>
                  </a:lnTo>
                  <a:lnTo>
                    <a:pt x="129159" y="0"/>
                  </a:lnTo>
                  <a:close/>
                </a:path>
                <a:path w="227965" h="235584">
                  <a:moveTo>
                    <a:pt x="227380" y="0"/>
                  </a:moveTo>
                  <a:lnTo>
                    <a:pt x="187680" y="0"/>
                  </a:lnTo>
                  <a:lnTo>
                    <a:pt x="187680" y="235000"/>
                  </a:lnTo>
                  <a:lnTo>
                    <a:pt x="227380" y="235000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7157593" y="9453067"/>
              <a:ext cx="59055" cy="235585"/>
            </a:xfrm>
            <a:custGeom>
              <a:avLst/>
              <a:gdLst/>
              <a:ahLst/>
              <a:cxnLst/>
              <a:rect l="l" t="t" r="r" b="b"/>
              <a:pathLst>
                <a:path w="59054" h="235584">
                  <a:moveTo>
                    <a:pt x="58521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521" y="235000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7247255" y="9453067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7028434" y="9689286"/>
              <a:ext cx="227965" cy="235585"/>
            </a:xfrm>
            <a:custGeom>
              <a:avLst/>
              <a:gdLst/>
              <a:ahLst/>
              <a:cxnLst/>
              <a:rect l="l" t="t" r="r" b="b"/>
              <a:pathLst>
                <a:path w="227965" h="235584">
                  <a:moveTo>
                    <a:pt x="129159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129159" y="235000"/>
                  </a:lnTo>
                  <a:lnTo>
                    <a:pt x="129159" y="0"/>
                  </a:lnTo>
                  <a:close/>
                </a:path>
                <a:path w="227965" h="235584">
                  <a:moveTo>
                    <a:pt x="227380" y="0"/>
                  </a:moveTo>
                  <a:lnTo>
                    <a:pt x="187680" y="0"/>
                  </a:lnTo>
                  <a:lnTo>
                    <a:pt x="187680" y="235000"/>
                  </a:lnTo>
                  <a:lnTo>
                    <a:pt x="227380" y="235000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7157593" y="9689286"/>
              <a:ext cx="59055" cy="235585"/>
            </a:xfrm>
            <a:custGeom>
              <a:avLst/>
              <a:gdLst/>
              <a:ahLst/>
              <a:cxnLst/>
              <a:rect l="l" t="t" r="r" b="b"/>
              <a:pathLst>
                <a:path w="59054" h="235584">
                  <a:moveTo>
                    <a:pt x="58521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521" y="235000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7247255" y="9689286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7028434" y="9925507"/>
              <a:ext cx="227965" cy="235585"/>
            </a:xfrm>
            <a:custGeom>
              <a:avLst/>
              <a:gdLst/>
              <a:ahLst/>
              <a:cxnLst/>
              <a:rect l="l" t="t" r="r" b="b"/>
              <a:pathLst>
                <a:path w="227965" h="235584">
                  <a:moveTo>
                    <a:pt x="129159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129159" y="235000"/>
                  </a:lnTo>
                  <a:lnTo>
                    <a:pt x="129159" y="0"/>
                  </a:lnTo>
                  <a:close/>
                </a:path>
                <a:path w="227965" h="235584">
                  <a:moveTo>
                    <a:pt x="227380" y="0"/>
                  </a:moveTo>
                  <a:lnTo>
                    <a:pt x="187680" y="0"/>
                  </a:lnTo>
                  <a:lnTo>
                    <a:pt x="187680" y="235000"/>
                  </a:lnTo>
                  <a:lnTo>
                    <a:pt x="227380" y="235000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7157593" y="9925507"/>
              <a:ext cx="59055" cy="235585"/>
            </a:xfrm>
            <a:custGeom>
              <a:avLst/>
              <a:gdLst/>
              <a:ahLst/>
              <a:cxnLst/>
              <a:rect l="l" t="t" r="r" b="b"/>
              <a:pathLst>
                <a:path w="59054" h="235584">
                  <a:moveTo>
                    <a:pt x="58521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521" y="235000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7247255" y="9925507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344728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304800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344728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304800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344728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304800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344728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304800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344728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304800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344728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304800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344728" y="194190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304800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344728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304800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344728" y="241129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304800" y="241129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344728" y="264599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304800" y="264599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344728" y="288068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304800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344728" y="311538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304800" y="311538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344728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304800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344728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304800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344728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304800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344728" y="40544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216" y="23317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304800" y="40544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344728" y="428911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304800" y="428911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344728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304800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344728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304800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344728" y="499320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04800" y="499320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344728" y="5227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04800" y="5227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344728" y="546259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04800" y="546259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344728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304800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344728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304800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44728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304800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344728" y="640176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304800" y="640176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344728" y="663646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304800" y="663646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344728" y="687115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304800" y="687115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344728" y="710585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304800" y="710585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344728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304800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344728" y="7575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304800" y="7575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344728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216" y="23317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304800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344728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216" y="23317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304800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344728" y="82796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304800" y="82796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344728" y="85143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304800" y="85143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344728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304800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344728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304800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344728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304800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344728" y="9453067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304800" y="9453067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344728" y="9689286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304800" y="9689286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344728" y="9925507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304800" y="9925507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6" name="object 306"/>
          <p:cNvSpPr txBox="1"/>
          <p:nvPr/>
        </p:nvSpPr>
        <p:spPr>
          <a:xfrm>
            <a:off x="6781545" y="9908288"/>
            <a:ext cx="169545" cy="24955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0"/>
              </a:spcBef>
            </a:pPr>
            <a:r>
              <a:rPr sz="1250" b="1" i="1" spc="-35" dirty="0">
                <a:solidFill>
                  <a:srgbClr val="1F487C"/>
                </a:solidFill>
                <a:latin typeface="Comic Sans MS"/>
                <a:cs typeface="Comic Sans MS"/>
              </a:rPr>
              <a:t>4</a:t>
            </a:r>
            <a:endParaRPr sz="125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65480" y="353872"/>
          <a:ext cx="6376035" cy="90307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76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8798">
                <a:tc>
                  <a:txBody>
                    <a:bodyPr/>
                    <a:lstStyle/>
                    <a:p>
                      <a:pPr marL="2570480" marR="490855" indent="-2073275">
                        <a:lnSpc>
                          <a:spcPct val="111700"/>
                        </a:lnSpc>
                        <a:spcBef>
                          <a:spcPts val="1355"/>
                        </a:spcBef>
                      </a:pPr>
                      <a:r>
                        <a:rPr sz="1450" b="1" i="1" spc="-3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Do</a:t>
                      </a:r>
                      <a:r>
                        <a:rPr sz="1450" b="1" i="1" spc="-2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2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not</a:t>
                      </a:r>
                      <a:r>
                        <a:rPr sz="1450" b="1" i="1" spc="-4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intervene</a:t>
                      </a:r>
                      <a:r>
                        <a:rPr sz="1450" b="1" i="1" spc="-4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2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on</a:t>
                      </a:r>
                      <a:r>
                        <a:rPr sz="1450" b="1" i="1" spc="-1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450" b="1" i="1" spc="-2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electrical</a:t>
                      </a:r>
                      <a:r>
                        <a:rPr sz="1450" b="1" i="1" spc="-3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2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installations </a:t>
                      </a:r>
                      <a:r>
                        <a:rPr sz="1450" b="1" i="1" spc="-3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and do</a:t>
                      </a:r>
                      <a:r>
                        <a:rPr sz="1450" b="1" i="1" spc="-1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not</a:t>
                      </a:r>
                      <a:r>
                        <a:rPr sz="1450" b="1" i="1" spc="-2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use </a:t>
                      </a:r>
                      <a:r>
                        <a:rPr sz="1450" b="1" i="1" spc="-61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improvisations!</a:t>
                      </a:r>
                      <a:endParaRPr sz="1450">
                        <a:latin typeface="Comic Sans MS"/>
                        <a:cs typeface="Comic Sans MS"/>
                      </a:endParaRPr>
                    </a:p>
                  </a:txBody>
                  <a:tcPr marL="0" marR="0" marT="17208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1097">
                <a:tc>
                  <a:txBody>
                    <a:bodyPr/>
                    <a:lstStyle/>
                    <a:p>
                      <a:pPr marL="3666490" marR="121920" indent="-343535" algn="just">
                        <a:lnSpc>
                          <a:spcPct val="111500"/>
                        </a:lnSpc>
                        <a:spcBef>
                          <a:spcPts val="400"/>
                        </a:spcBef>
                        <a:buClr>
                          <a:srgbClr val="365F91"/>
                        </a:buClr>
                        <a:buSzPct val="96000"/>
                        <a:buFont typeface="Wingdings"/>
                        <a:buChar char=""/>
                        <a:tabLst>
                          <a:tab pos="3667125" algn="l"/>
                        </a:tabLst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It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is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forbidden to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use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of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damaged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sockets,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broken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cables,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with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deteriorated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insulation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or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without </a:t>
                      </a:r>
                      <a:r>
                        <a:rPr sz="1250" i="1" spc="-3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plugs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or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without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grounding.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3666490" marR="119380" indent="-343535" algn="just">
                        <a:lnSpc>
                          <a:spcPct val="111500"/>
                        </a:lnSpc>
                        <a:spcBef>
                          <a:spcPts val="10"/>
                        </a:spcBef>
                        <a:buClr>
                          <a:srgbClr val="365F91"/>
                        </a:buClr>
                        <a:buSzPct val="96000"/>
                        <a:buFont typeface="Wingdings"/>
                        <a:buChar char=""/>
                        <a:tabLst>
                          <a:tab pos="3667125" algn="l"/>
                        </a:tabLst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In order to avoid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short-circuits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in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case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of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accidental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floods,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it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is </a:t>
                      </a:r>
                      <a:r>
                        <a:rPr sz="1250" i="1" spc="-3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forbidden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to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place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electrical </a:t>
                      </a:r>
                      <a:r>
                        <a:rPr sz="1250" i="1" spc="-3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equipment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(computers,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printers,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multiple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sockets,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UPS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non- 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interruptible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sources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etc.)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on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the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floor.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3666490" marR="120650" indent="-343535" algn="just">
                        <a:lnSpc>
                          <a:spcPct val="111200"/>
                        </a:lnSpc>
                        <a:buClr>
                          <a:srgbClr val="365F91"/>
                        </a:buClr>
                        <a:buSzPct val="96000"/>
                        <a:buFont typeface="Wingdings"/>
                        <a:buChar char=""/>
                        <a:tabLst>
                          <a:tab pos="3667125" algn="l"/>
                        </a:tabLst>
                      </a:pP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Do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not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use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same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socket</a:t>
                      </a:r>
                      <a:r>
                        <a:rPr sz="1250" i="1" spc="3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for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more</a:t>
                      </a:r>
                      <a:r>
                        <a:rPr sz="1250" i="1" spc="5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electrical</a:t>
                      </a:r>
                      <a:r>
                        <a:rPr sz="1250" i="1" spc="4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devices</a:t>
                      </a:r>
                      <a:r>
                        <a:rPr sz="1250" i="1" spc="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at</a:t>
                      </a:r>
                      <a:r>
                        <a:rPr sz="1250" i="1" spc="5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5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same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3666490" algn="just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time,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using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power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strips.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3666490" marR="120014" indent="-343535" algn="just">
                        <a:lnSpc>
                          <a:spcPct val="111200"/>
                        </a:lnSpc>
                        <a:buClr>
                          <a:srgbClr val="365F91"/>
                        </a:buClr>
                        <a:buSzPct val="96000"/>
                        <a:buFont typeface="Wingdings"/>
                        <a:buChar char=""/>
                        <a:tabLst>
                          <a:tab pos="3667125" algn="l"/>
                        </a:tabLst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It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is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forbidden to intervene 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on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the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installations,</a:t>
                      </a:r>
                      <a:r>
                        <a:rPr sz="1250" i="1" spc="1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devices</a:t>
                      </a:r>
                      <a:r>
                        <a:rPr sz="1250" i="1" spc="13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or</a:t>
                      </a:r>
                      <a:r>
                        <a:rPr sz="1250" i="1" spc="14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electrical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3666490" marR="121285" algn="just">
                        <a:lnSpc>
                          <a:spcPct val="111600"/>
                        </a:lnSpc>
                        <a:spcBef>
                          <a:spcPts val="5"/>
                        </a:spcBef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panel.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Any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malfunction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shall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be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signalled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to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your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superiors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for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remedy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purposes.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3666490" marR="122555" indent="-343535" algn="just">
                        <a:lnSpc>
                          <a:spcPts val="1670"/>
                        </a:lnSpc>
                        <a:spcBef>
                          <a:spcPts val="85"/>
                        </a:spcBef>
                        <a:buClr>
                          <a:srgbClr val="365F91"/>
                        </a:buClr>
                        <a:buSzPct val="96000"/>
                        <a:buFont typeface="Wingdings"/>
                        <a:buChar char=""/>
                        <a:tabLst>
                          <a:tab pos="3667125" algn="l"/>
                        </a:tabLst>
                      </a:pP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When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you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disconnect,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do</a:t>
                      </a:r>
                      <a:r>
                        <a:rPr sz="1250" i="1" spc="3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not</a:t>
                      </a:r>
                      <a:r>
                        <a:rPr sz="1250" i="1" spc="3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pull 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wire.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</a:txBody>
                  <a:tcPr marL="0" marR="0" marT="5080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45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469900" marR="3345179" indent="-343535">
                        <a:lnSpc>
                          <a:spcPct val="111200"/>
                        </a:lnSpc>
                        <a:spcBef>
                          <a:spcPts val="5"/>
                        </a:spcBef>
                        <a:buClr>
                          <a:srgbClr val="365F91"/>
                        </a:buClr>
                        <a:buSzPct val="96000"/>
                        <a:buFont typeface="Wingdings"/>
                        <a:buChar char=""/>
                        <a:tabLst>
                          <a:tab pos="469900" algn="l"/>
                          <a:tab pos="470534" algn="l"/>
                        </a:tabLst>
                      </a:pP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Observe</a:t>
                      </a:r>
                      <a:r>
                        <a:rPr sz="1250" i="1" spc="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correct</a:t>
                      </a:r>
                      <a:r>
                        <a:rPr sz="1250" i="1" spc="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position</a:t>
                      </a:r>
                      <a:r>
                        <a:rPr sz="1250" i="1" spc="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if</a:t>
                      </a:r>
                      <a:r>
                        <a:rPr sz="1250" i="1" spc="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you </a:t>
                      </a:r>
                      <a:r>
                        <a:rPr sz="1250" i="1" spc="-3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have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mainly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fixed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working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place.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  <a:buClr>
                          <a:srgbClr val="365F91"/>
                        </a:buClr>
                        <a:buFont typeface="Wingdings"/>
                        <a:buChar char=""/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469900" marR="3342004" indent="-343535">
                        <a:lnSpc>
                          <a:spcPct val="111200"/>
                        </a:lnSpc>
                        <a:buClr>
                          <a:srgbClr val="365F91"/>
                        </a:buClr>
                        <a:buSzPct val="96000"/>
                        <a:buFont typeface="Wingdings"/>
                        <a:buChar char=""/>
                        <a:tabLst>
                          <a:tab pos="469900" algn="l"/>
                          <a:tab pos="470534" algn="l"/>
                        </a:tabLst>
                      </a:pP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Also,</a:t>
                      </a:r>
                      <a:r>
                        <a:rPr sz="1250" i="1" spc="18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pay</a:t>
                      </a:r>
                      <a:r>
                        <a:rPr sz="1250" i="1" spc="18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attention</a:t>
                      </a:r>
                      <a:r>
                        <a:rPr sz="1250" i="1" spc="18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to</a:t>
                      </a:r>
                      <a:r>
                        <a:rPr sz="1250" i="1" spc="18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18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position </a:t>
                      </a:r>
                      <a:r>
                        <a:rPr sz="1250" i="1" spc="-3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you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have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when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you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lift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weights.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27000" marR="3342640">
                        <a:lnSpc>
                          <a:spcPct val="111200"/>
                        </a:lnSpc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At</a:t>
                      </a:r>
                      <a:r>
                        <a:rPr sz="1250" i="1" spc="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working</a:t>
                      </a:r>
                      <a:r>
                        <a:rPr sz="1250" i="1" spc="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place,</a:t>
                      </a:r>
                      <a:r>
                        <a:rPr sz="1250" i="1" spc="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this</a:t>
                      </a:r>
                      <a:r>
                        <a:rPr sz="1250" i="1" spc="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is</a:t>
                      </a:r>
                      <a:r>
                        <a:rPr sz="1250" i="1" spc="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correct </a:t>
                      </a:r>
                      <a:r>
                        <a:rPr sz="1250" i="1" spc="-35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position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when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you 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lift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weights.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91135" marR="3405504" algn="ctr">
                        <a:lnSpc>
                          <a:spcPct val="112200"/>
                        </a:lnSpc>
                      </a:pP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Lift</a:t>
                      </a:r>
                      <a:r>
                        <a:rPr sz="1450" b="1" i="1" spc="-3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450" b="1" i="1" spc="-2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weight</a:t>
                      </a:r>
                      <a:r>
                        <a:rPr sz="1450" b="1" i="1" spc="-2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4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by</a:t>
                      </a:r>
                      <a:r>
                        <a:rPr sz="1450" b="1" i="1" spc="-2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using the </a:t>
                      </a:r>
                      <a:r>
                        <a:rPr sz="1450" b="1" i="1" spc="-2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leg </a:t>
                      </a:r>
                      <a:r>
                        <a:rPr sz="1450" b="1" i="1" spc="-61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strength </a:t>
                      </a:r>
                      <a:r>
                        <a:rPr sz="1450" b="1" i="1" spc="-3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and</a:t>
                      </a:r>
                      <a:r>
                        <a:rPr sz="1450" b="1" i="1" spc="-2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keeping</a:t>
                      </a:r>
                      <a:r>
                        <a:rPr sz="1450" b="1" i="1" spc="-3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2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your </a:t>
                      </a: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back </a:t>
                      </a:r>
                      <a:r>
                        <a:rPr sz="1450" b="1" i="1" spc="-61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2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straight, in </a:t>
                      </a: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order to avoid </a:t>
                      </a:r>
                      <a:r>
                        <a:rPr sz="1450" b="1" i="1" spc="-3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body </a:t>
                      </a:r>
                      <a:r>
                        <a:rPr sz="1450" b="1" i="1" spc="-61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distortions!</a:t>
                      </a:r>
                      <a:endParaRPr sz="1450">
                        <a:latin typeface="Comic Sans MS"/>
                        <a:cs typeface="Comic Sans MS"/>
                      </a:endParaRPr>
                    </a:p>
                  </a:txBody>
                  <a:tcPr marL="0" marR="0" marT="317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5512" y="1136580"/>
            <a:ext cx="2952775" cy="396601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63695" y="5983604"/>
            <a:ext cx="2705100" cy="394335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04800" y="304774"/>
            <a:ext cx="6951345" cy="10084435"/>
            <a:chOff x="304800" y="304774"/>
            <a:chExt cx="6951345" cy="10084435"/>
          </a:xfrm>
        </p:grpSpPr>
        <p:sp>
          <p:nvSpPr>
            <p:cNvPr id="6" name="object 6"/>
            <p:cNvSpPr/>
            <p:nvPr/>
          </p:nvSpPr>
          <p:spPr>
            <a:xfrm>
              <a:off x="344728" y="10162031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452" y="129235"/>
                  </a:moveTo>
                  <a:lnTo>
                    <a:pt x="58204" y="129235"/>
                  </a:lnTo>
                  <a:lnTo>
                    <a:pt x="58204" y="0"/>
                  </a:lnTo>
                  <a:lnTo>
                    <a:pt x="0" y="0"/>
                  </a:lnTo>
                  <a:lnTo>
                    <a:pt x="0" y="129235"/>
                  </a:lnTo>
                  <a:lnTo>
                    <a:pt x="0" y="187452"/>
                  </a:lnTo>
                  <a:lnTo>
                    <a:pt x="58204" y="187452"/>
                  </a:lnTo>
                  <a:lnTo>
                    <a:pt x="187452" y="187452"/>
                  </a:lnTo>
                  <a:lnTo>
                    <a:pt x="187452" y="129235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4800" y="10162031"/>
              <a:ext cx="227965" cy="227329"/>
            </a:xfrm>
            <a:custGeom>
              <a:avLst/>
              <a:gdLst/>
              <a:ahLst/>
              <a:cxnLst/>
              <a:rect l="l" t="t" r="r" b="b"/>
              <a:pathLst>
                <a:path w="227965" h="227329">
                  <a:moveTo>
                    <a:pt x="137769" y="29578"/>
                  </a:moveTo>
                  <a:lnTo>
                    <a:pt x="8534" y="29578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9578"/>
                  </a:lnTo>
                  <a:lnTo>
                    <a:pt x="0" y="38404"/>
                  </a:lnTo>
                  <a:lnTo>
                    <a:pt x="8534" y="38404"/>
                  </a:lnTo>
                  <a:lnTo>
                    <a:pt x="137769" y="38404"/>
                  </a:lnTo>
                  <a:lnTo>
                    <a:pt x="137769" y="29578"/>
                  </a:lnTo>
                  <a:close/>
                </a:path>
                <a:path w="227965" h="227329">
                  <a:moveTo>
                    <a:pt x="227380" y="218541"/>
                  </a:moveTo>
                  <a:lnTo>
                    <a:pt x="187756" y="218541"/>
                  </a:lnTo>
                  <a:lnTo>
                    <a:pt x="187756" y="88087"/>
                  </a:lnTo>
                  <a:lnTo>
                    <a:pt x="187756" y="79260"/>
                  </a:lnTo>
                  <a:lnTo>
                    <a:pt x="178917" y="79248"/>
                  </a:lnTo>
                  <a:lnTo>
                    <a:pt x="147828" y="79260"/>
                  </a:lnTo>
                  <a:lnTo>
                    <a:pt x="147828" y="29565"/>
                  </a:lnTo>
                  <a:lnTo>
                    <a:pt x="139293" y="29565"/>
                  </a:lnTo>
                  <a:lnTo>
                    <a:pt x="139293" y="79260"/>
                  </a:lnTo>
                  <a:lnTo>
                    <a:pt x="8534" y="79260"/>
                  </a:lnTo>
                  <a:lnTo>
                    <a:pt x="0" y="79248"/>
                  </a:lnTo>
                  <a:lnTo>
                    <a:pt x="0" y="88087"/>
                  </a:lnTo>
                  <a:lnTo>
                    <a:pt x="0" y="218541"/>
                  </a:lnTo>
                  <a:lnTo>
                    <a:pt x="0" y="227076"/>
                  </a:lnTo>
                  <a:lnTo>
                    <a:pt x="8534" y="227076"/>
                  </a:lnTo>
                  <a:lnTo>
                    <a:pt x="137769" y="227076"/>
                  </a:lnTo>
                  <a:lnTo>
                    <a:pt x="137769" y="218541"/>
                  </a:lnTo>
                  <a:lnTo>
                    <a:pt x="8534" y="218541"/>
                  </a:lnTo>
                  <a:lnTo>
                    <a:pt x="8534" y="88087"/>
                  </a:lnTo>
                  <a:lnTo>
                    <a:pt x="139293" y="88087"/>
                  </a:lnTo>
                  <a:lnTo>
                    <a:pt x="139293" y="227076"/>
                  </a:lnTo>
                  <a:lnTo>
                    <a:pt x="147828" y="227076"/>
                  </a:lnTo>
                  <a:lnTo>
                    <a:pt x="147828" y="88087"/>
                  </a:lnTo>
                  <a:lnTo>
                    <a:pt x="178917" y="88087"/>
                  </a:lnTo>
                  <a:lnTo>
                    <a:pt x="178917" y="218541"/>
                  </a:lnTo>
                  <a:lnTo>
                    <a:pt x="178917" y="227076"/>
                  </a:lnTo>
                  <a:lnTo>
                    <a:pt x="187756" y="227076"/>
                  </a:lnTo>
                  <a:lnTo>
                    <a:pt x="227380" y="227076"/>
                  </a:lnTo>
                  <a:lnTo>
                    <a:pt x="227380" y="218541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3400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3400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504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504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97000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97000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2864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2864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60246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60246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91894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91894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923541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923541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155189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155189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38683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38683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618867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618867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850514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850514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082163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082163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313810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313810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54545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54545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777107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777107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008754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008754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240657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240657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472304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472304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703953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703953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935601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935601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16724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16724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398896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398896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630545" y="10162044"/>
              <a:ext cx="230504" cy="227329"/>
            </a:xfrm>
            <a:custGeom>
              <a:avLst/>
              <a:gdLst/>
              <a:ahLst/>
              <a:cxnLst/>
              <a:rect l="l" t="t" r="r" b="b"/>
              <a:pathLst>
                <a:path w="230504" h="227329">
                  <a:moveTo>
                    <a:pt x="230428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0428" y="227063"/>
                  </a:lnTo>
                  <a:lnTo>
                    <a:pt x="230428" y="187439"/>
                  </a:lnTo>
                  <a:close/>
                </a:path>
                <a:path w="230504" h="227329">
                  <a:moveTo>
                    <a:pt x="230428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0428" y="129222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630545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630545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862574" y="10162044"/>
              <a:ext cx="231775" cy="227329"/>
            </a:xfrm>
            <a:custGeom>
              <a:avLst/>
              <a:gdLst/>
              <a:ahLst/>
              <a:cxnLst/>
              <a:rect l="l" t="t" r="r" b="b"/>
              <a:pathLst>
                <a:path w="231775" h="227329">
                  <a:moveTo>
                    <a:pt x="231648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648" y="227063"/>
                  </a:lnTo>
                  <a:lnTo>
                    <a:pt x="231648" y="187439"/>
                  </a:lnTo>
                  <a:close/>
                </a:path>
                <a:path w="231775" h="227329">
                  <a:moveTo>
                    <a:pt x="231648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648" y="129222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862573" y="10291267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862573" y="10380573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095746" y="10162044"/>
              <a:ext cx="231775" cy="227329"/>
            </a:xfrm>
            <a:custGeom>
              <a:avLst/>
              <a:gdLst/>
              <a:ahLst/>
              <a:cxnLst/>
              <a:rect l="l" t="t" r="r" b="b"/>
              <a:pathLst>
                <a:path w="231775" h="227329">
                  <a:moveTo>
                    <a:pt x="231648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648" y="227063"/>
                  </a:lnTo>
                  <a:lnTo>
                    <a:pt x="231648" y="187439"/>
                  </a:lnTo>
                  <a:close/>
                </a:path>
                <a:path w="231775" h="227329">
                  <a:moveTo>
                    <a:pt x="231648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648" y="129222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095746" y="10291267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095746" y="10380573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328918" y="10162044"/>
              <a:ext cx="232410" cy="227329"/>
            </a:xfrm>
            <a:custGeom>
              <a:avLst/>
              <a:gdLst/>
              <a:ahLst/>
              <a:cxnLst/>
              <a:rect l="l" t="t" r="r" b="b"/>
              <a:pathLst>
                <a:path w="232409" h="227329">
                  <a:moveTo>
                    <a:pt x="231940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940" y="227063"/>
                  </a:lnTo>
                  <a:lnTo>
                    <a:pt x="231940" y="187439"/>
                  </a:lnTo>
                  <a:close/>
                </a:path>
                <a:path w="232409" h="227329">
                  <a:moveTo>
                    <a:pt x="231940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940" y="129222"/>
                  </a:lnTo>
                  <a:lnTo>
                    <a:pt x="231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328917" y="10291267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328917" y="10380573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562090" y="10162044"/>
              <a:ext cx="232410" cy="227329"/>
            </a:xfrm>
            <a:custGeom>
              <a:avLst/>
              <a:gdLst/>
              <a:ahLst/>
              <a:cxnLst/>
              <a:rect l="l" t="t" r="r" b="b"/>
              <a:pathLst>
                <a:path w="232409" h="227329">
                  <a:moveTo>
                    <a:pt x="231952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952" y="227063"/>
                  </a:lnTo>
                  <a:lnTo>
                    <a:pt x="231952" y="187439"/>
                  </a:lnTo>
                  <a:close/>
                </a:path>
                <a:path w="232409" h="227329">
                  <a:moveTo>
                    <a:pt x="231952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952" y="129222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562090" y="10291267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562090" y="10380573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795262" y="10162044"/>
              <a:ext cx="232410" cy="227329"/>
            </a:xfrm>
            <a:custGeom>
              <a:avLst/>
              <a:gdLst/>
              <a:ahLst/>
              <a:cxnLst/>
              <a:rect l="l" t="t" r="r" b="b"/>
              <a:pathLst>
                <a:path w="232409" h="227329">
                  <a:moveTo>
                    <a:pt x="231952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952" y="227063"/>
                  </a:lnTo>
                  <a:lnTo>
                    <a:pt x="231952" y="187439"/>
                  </a:lnTo>
                  <a:close/>
                </a:path>
                <a:path w="232409" h="227329">
                  <a:moveTo>
                    <a:pt x="231952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952" y="129222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795261" y="10291267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795261" y="10380573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028433" y="10162031"/>
              <a:ext cx="227965" cy="227329"/>
            </a:xfrm>
            <a:custGeom>
              <a:avLst/>
              <a:gdLst/>
              <a:ahLst/>
              <a:cxnLst/>
              <a:rect l="l" t="t" r="r" b="b"/>
              <a:pathLst>
                <a:path w="227965" h="227329">
                  <a:moveTo>
                    <a:pt x="227380" y="0"/>
                  </a:moveTo>
                  <a:lnTo>
                    <a:pt x="0" y="0"/>
                  </a:lnTo>
                  <a:lnTo>
                    <a:pt x="0" y="227075"/>
                  </a:lnTo>
                  <a:lnTo>
                    <a:pt x="227380" y="227075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028434" y="10162031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756" y="129235"/>
                  </a:moveTo>
                  <a:lnTo>
                    <a:pt x="187680" y="0"/>
                  </a:lnTo>
                  <a:lnTo>
                    <a:pt x="129159" y="0"/>
                  </a:lnTo>
                  <a:lnTo>
                    <a:pt x="129159" y="129235"/>
                  </a:lnTo>
                  <a:lnTo>
                    <a:pt x="0" y="129235"/>
                  </a:lnTo>
                  <a:lnTo>
                    <a:pt x="0" y="187452"/>
                  </a:lnTo>
                  <a:lnTo>
                    <a:pt x="129159" y="187452"/>
                  </a:lnTo>
                  <a:lnTo>
                    <a:pt x="187680" y="187452"/>
                  </a:lnTo>
                  <a:lnTo>
                    <a:pt x="187756" y="129235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028434" y="10162031"/>
              <a:ext cx="227965" cy="227329"/>
            </a:xfrm>
            <a:custGeom>
              <a:avLst/>
              <a:gdLst/>
              <a:ahLst/>
              <a:cxnLst/>
              <a:rect l="l" t="t" r="r" b="b"/>
              <a:pathLst>
                <a:path w="227965" h="227329">
                  <a:moveTo>
                    <a:pt x="38404" y="218541"/>
                  </a:moveTo>
                  <a:lnTo>
                    <a:pt x="38379" y="89306"/>
                  </a:lnTo>
                  <a:lnTo>
                    <a:pt x="29845" y="89306"/>
                  </a:lnTo>
                  <a:lnTo>
                    <a:pt x="29845" y="218541"/>
                  </a:lnTo>
                  <a:lnTo>
                    <a:pt x="0" y="218541"/>
                  </a:lnTo>
                  <a:lnTo>
                    <a:pt x="0" y="227076"/>
                  </a:lnTo>
                  <a:lnTo>
                    <a:pt x="29845" y="227076"/>
                  </a:lnTo>
                  <a:lnTo>
                    <a:pt x="38379" y="227076"/>
                  </a:lnTo>
                  <a:lnTo>
                    <a:pt x="38404" y="218541"/>
                  </a:lnTo>
                  <a:close/>
                </a:path>
                <a:path w="227965" h="227329">
                  <a:moveTo>
                    <a:pt x="227355" y="0"/>
                  </a:moveTo>
                  <a:lnTo>
                    <a:pt x="218821" y="0"/>
                  </a:lnTo>
                  <a:lnTo>
                    <a:pt x="218821" y="39624"/>
                  </a:lnTo>
                  <a:lnTo>
                    <a:pt x="88036" y="39624"/>
                  </a:lnTo>
                  <a:lnTo>
                    <a:pt x="79502" y="39624"/>
                  </a:lnTo>
                  <a:lnTo>
                    <a:pt x="79502" y="48158"/>
                  </a:lnTo>
                  <a:lnTo>
                    <a:pt x="79502" y="79260"/>
                  </a:lnTo>
                  <a:lnTo>
                    <a:pt x="29845" y="79260"/>
                  </a:lnTo>
                  <a:lnTo>
                    <a:pt x="29845" y="88087"/>
                  </a:lnTo>
                  <a:lnTo>
                    <a:pt x="79502" y="88087"/>
                  </a:lnTo>
                  <a:lnTo>
                    <a:pt x="79502" y="218541"/>
                  </a:lnTo>
                  <a:lnTo>
                    <a:pt x="79502" y="227076"/>
                  </a:lnTo>
                  <a:lnTo>
                    <a:pt x="88036" y="227076"/>
                  </a:lnTo>
                  <a:lnTo>
                    <a:pt x="218821" y="227076"/>
                  </a:lnTo>
                  <a:lnTo>
                    <a:pt x="227317" y="227076"/>
                  </a:lnTo>
                  <a:lnTo>
                    <a:pt x="227355" y="89306"/>
                  </a:lnTo>
                  <a:lnTo>
                    <a:pt x="218821" y="89306"/>
                  </a:lnTo>
                  <a:lnTo>
                    <a:pt x="218821" y="218541"/>
                  </a:lnTo>
                  <a:lnTo>
                    <a:pt x="88036" y="218541"/>
                  </a:lnTo>
                  <a:lnTo>
                    <a:pt x="88036" y="88087"/>
                  </a:lnTo>
                  <a:lnTo>
                    <a:pt x="227355" y="88087"/>
                  </a:lnTo>
                  <a:lnTo>
                    <a:pt x="227355" y="79260"/>
                  </a:lnTo>
                  <a:lnTo>
                    <a:pt x="88036" y="79260"/>
                  </a:lnTo>
                  <a:lnTo>
                    <a:pt x="88036" y="48158"/>
                  </a:lnTo>
                  <a:lnTo>
                    <a:pt x="218821" y="48158"/>
                  </a:lnTo>
                  <a:lnTo>
                    <a:pt x="227317" y="48158"/>
                  </a:lnTo>
                  <a:lnTo>
                    <a:pt x="22735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44728" y="34467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452" y="88"/>
                  </a:moveTo>
                  <a:lnTo>
                    <a:pt x="58204" y="88"/>
                  </a:lnTo>
                  <a:lnTo>
                    <a:pt x="0" y="0"/>
                  </a:lnTo>
                  <a:lnTo>
                    <a:pt x="0" y="58293"/>
                  </a:lnTo>
                  <a:lnTo>
                    <a:pt x="0" y="187452"/>
                  </a:lnTo>
                  <a:lnTo>
                    <a:pt x="58204" y="187452"/>
                  </a:lnTo>
                  <a:lnTo>
                    <a:pt x="58204" y="58293"/>
                  </a:lnTo>
                  <a:lnTo>
                    <a:pt x="187452" y="58293"/>
                  </a:lnTo>
                  <a:lnTo>
                    <a:pt x="187452" y="88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04800" y="304773"/>
              <a:ext cx="227965" cy="227965"/>
            </a:xfrm>
            <a:custGeom>
              <a:avLst/>
              <a:gdLst/>
              <a:ahLst/>
              <a:cxnLst/>
              <a:rect l="l" t="t" r="r" b="b"/>
              <a:pathLst>
                <a:path w="227965" h="227965">
                  <a:moveTo>
                    <a:pt x="197510" y="139319"/>
                  </a:moveTo>
                  <a:lnTo>
                    <a:pt x="147828" y="139319"/>
                  </a:lnTo>
                  <a:lnTo>
                    <a:pt x="147828" y="8534"/>
                  </a:lnTo>
                  <a:lnTo>
                    <a:pt x="147828" y="25"/>
                  </a:lnTo>
                  <a:lnTo>
                    <a:pt x="0" y="0"/>
                  </a:lnTo>
                  <a:lnTo>
                    <a:pt x="0" y="8534"/>
                  </a:lnTo>
                  <a:lnTo>
                    <a:pt x="0" y="137820"/>
                  </a:lnTo>
                  <a:lnTo>
                    <a:pt x="8534" y="137820"/>
                  </a:lnTo>
                  <a:lnTo>
                    <a:pt x="8534" y="8534"/>
                  </a:lnTo>
                  <a:lnTo>
                    <a:pt x="139293" y="8534"/>
                  </a:lnTo>
                  <a:lnTo>
                    <a:pt x="139293" y="139319"/>
                  </a:lnTo>
                  <a:lnTo>
                    <a:pt x="0" y="139319"/>
                  </a:lnTo>
                  <a:lnTo>
                    <a:pt x="0" y="147853"/>
                  </a:lnTo>
                  <a:lnTo>
                    <a:pt x="139293" y="147853"/>
                  </a:lnTo>
                  <a:lnTo>
                    <a:pt x="139293" y="178943"/>
                  </a:lnTo>
                  <a:lnTo>
                    <a:pt x="8534" y="178943"/>
                  </a:lnTo>
                  <a:lnTo>
                    <a:pt x="0" y="178892"/>
                  </a:lnTo>
                  <a:lnTo>
                    <a:pt x="0" y="187477"/>
                  </a:lnTo>
                  <a:lnTo>
                    <a:pt x="0" y="227355"/>
                  </a:lnTo>
                  <a:lnTo>
                    <a:pt x="8534" y="227355"/>
                  </a:lnTo>
                  <a:lnTo>
                    <a:pt x="8534" y="187477"/>
                  </a:lnTo>
                  <a:lnTo>
                    <a:pt x="139293" y="187477"/>
                  </a:lnTo>
                  <a:lnTo>
                    <a:pt x="147828" y="187477"/>
                  </a:lnTo>
                  <a:lnTo>
                    <a:pt x="147828" y="178943"/>
                  </a:lnTo>
                  <a:lnTo>
                    <a:pt x="147828" y="147853"/>
                  </a:lnTo>
                  <a:lnTo>
                    <a:pt x="197510" y="147853"/>
                  </a:lnTo>
                  <a:lnTo>
                    <a:pt x="197510" y="139319"/>
                  </a:lnTo>
                  <a:close/>
                </a:path>
                <a:path w="227965" h="227965">
                  <a:moveTo>
                    <a:pt x="227380" y="0"/>
                  </a:moveTo>
                  <a:lnTo>
                    <a:pt x="188976" y="0"/>
                  </a:lnTo>
                  <a:lnTo>
                    <a:pt x="188976" y="8534"/>
                  </a:lnTo>
                  <a:lnTo>
                    <a:pt x="188976" y="137820"/>
                  </a:lnTo>
                  <a:lnTo>
                    <a:pt x="197510" y="137820"/>
                  </a:lnTo>
                  <a:lnTo>
                    <a:pt x="197510" y="8534"/>
                  </a:lnTo>
                  <a:lnTo>
                    <a:pt x="227380" y="8534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334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334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650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650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9970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9970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2286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2286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46024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46024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69189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69189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92354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92354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15518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15518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38683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38683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61886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61886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85051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85051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082163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082163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31381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31381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54545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54545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77710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77710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00875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00875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24065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24065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47230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47230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703953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703953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93560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93560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1672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1672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39889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39889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630545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630545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862573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862573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095746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095746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328917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328917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562090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562090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795261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795261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7028434" y="34467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756" y="88"/>
                  </a:moveTo>
                  <a:lnTo>
                    <a:pt x="129159" y="0"/>
                  </a:lnTo>
                  <a:lnTo>
                    <a:pt x="0" y="88"/>
                  </a:lnTo>
                  <a:lnTo>
                    <a:pt x="0" y="58293"/>
                  </a:lnTo>
                  <a:lnTo>
                    <a:pt x="129159" y="58293"/>
                  </a:lnTo>
                  <a:lnTo>
                    <a:pt x="129159" y="187452"/>
                  </a:lnTo>
                  <a:lnTo>
                    <a:pt x="187680" y="187452"/>
                  </a:lnTo>
                  <a:lnTo>
                    <a:pt x="187680" y="58293"/>
                  </a:lnTo>
                  <a:lnTo>
                    <a:pt x="187756" y="88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7028434" y="304773"/>
              <a:ext cx="227965" cy="227965"/>
            </a:xfrm>
            <a:custGeom>
              <a:avLst/>
              <a:gdLst/>
              <a:ahLst/>
              <a:cxnLst/>
              <a:rect l="l" t="t" r="r" b="b"/>
              <a:pathLst>
                <a:path w="227965" h="227965">
                  <a:moveTo>
                    <a:pt x="227355" y="188950"/>
                  </a:moveTo>
                  <a:lnTo>
                    <a:pt x="218821" y="188950"/>
                  </a:lnTo>
                  <a:lnTo>
                    <a:pt x="89535" y="188976"/>
                  </a:lnTo>
                  <a:lnTo>
                    <a:pt x="89535" y="197510"/>
                  </a:lnTo>
                  <a:lnTo>
                    <a:pt x="218821" y="197510"/>
                  </a:lnTo>
                  <a:lnTo>
                    <a:pt x="218821" y="227355"/>
                  </a:lnTo>
                  <a:lnTo>
                    <a:pt x="227355" y="227355"/>
                  </a:lnTo>
                  <a:lnTo>
                    <a:pt x="227355" y="188950"/>
                  </a:lnTo>
                  <a:close/>
                </a:path>
                <a:path w="227965" h="227965">
                  <a:moveTo>
                    <a:pt x="227355" y="25"/>
                  </a:moveTo>
                  <a:lnTo>
                    <a:pt x="89535" y="0"/>
                  </a:lnTo>
                  <a:lnTo>
                    <a:pt x="89535" y="8534"/>
                  </a:lnTo>
                  <a:lnTo>
                    <a:pt x="218821" y="8534"/>
                  </a:lnTo>
                  <a:lnTo>
                    <a:pt x="218821" y="139319"/>
                  </a:lnTo>
                  <a:lnTo>
                    <a:pt x="88036" y="139319"/>
                  </a:lnTo>
                  <a:lnTo>
                    <a:pt x="88036" y="0"/>
                  </a:lnTo>
                  <a:lnTo>
                    <a:pt x="79502" y="0"/>
                  </a:lnTo>
                  <a:lnTo>
                    <a:pt x="79502" y="139319"/>
                  </a:lnTo>
                  <a:lnTo>
                    <a:pt x="48412" y="139319"/>
                  </a:lnTo>
                  <a:lnTo>
                    <a:pt x="48412" y="8534"/>
                  </a:lnTo>
                  <a:lnTo>
                    <a:pt x="48463" y="0"/>
                  </a:lnTo>
                  <a:lnTo>
                    <a:pt x="0" y="0"/>
                  </a:lnTo>
                  <a:lnTo>
                    <a:pt x="0" y="8534"/>
                  </a:lnTo>
                  <a:lnTo>
                    <a:pt x="39878" y="8534"/>
                  </a:lnTo>
                  <a:lnTo>
                    <a:pt x="39878" y="139319"/>
                  </a:lnTo>
                  <a:lnTo>
                    <a:pt x="39878" y="147853"/>
                  </a:lnTo>
                  <a:lnTo>
                    <a:pt x="48412" y="147853"/>
                  </a:lnTo>
                  <a:lnTo>
                    <a:pt x="79502" y="147853"/>
                  </a:lnTo>
                  <a:lnTo>
                    <a:pt x="79502" y="197510"/>
                  </a:lnTo>
                  <a:lnTo>
                    <a:pt x="88036" y="197510"/>
                  </a:lnTo>
                  <a:lnTo>
                    <a:pt x="88036" y="147853"/>
                  </a:lnTo>
                  <a:lnTo>
                    <a:pt x="218821" y="147853"/>
                  </a:lnTo>
                  <a:lnTo>
                    <a:pt x="227317" y="147853"/>
                  </a:lnTo>
                  <a:lnTo>
                    <a:pt x="227355" y="25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7157593" y="533348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7247255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7157593" y="76804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7247255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7157593" y="1002740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7247255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7157593" y="123774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7247255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157593" y="147243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7247255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157593" y="1707133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247255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157593" y="1941905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247255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157593" y="217660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247255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157593" y="241129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247255" y="241129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157593" y="264599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247255" y="264599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157593" y="2880689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247255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157593" y="3115385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247255" y="311538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157593" y="3350386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247255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157593" y="3585082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247255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157593" y="3819778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247255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157593" y="405447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521" y="233171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7247255" y="40544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7157593" y="4289119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7247255" y="428911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7157593" y="4523816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7247255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157593" y="475851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247255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157593" y="499320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247255" y="499320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157593" y="522790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247255" y="5227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157593" y="5462599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247255" y="546259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157593" y="5697600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247255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157593" y="5932296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7247255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157593" y="6166992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7247255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7157593" y="640176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247255" y="640176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157593" y="663646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247255" y="663646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7157593" y="687115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7247255" y="687115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7157593" y="7105852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7247255" y="710585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7157593" y="7340548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7247255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157593" y="7575245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7247255" y="7575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7157593" y="7810245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521" y="233171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7247255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7157593" y="804494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521" y="233171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7247255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7157593" y="827963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7247255" y="82796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7157593" y="8514333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7247255" y="85143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7028434" y="8748979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79">
                  <a:moveTo>
                    <a:pt x="129159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129159" y="233476"/>
                  </a:lnTo>
                  <a:lnTo>
                    <a:pt x="129159" y="0"/>
                  </a:lnTo>
                  <a:close/>
                </a:path>
                <a:path w="227965" h="233679">
                  <a:moveTo>
                    <a:pt x="227380" y="0"/>
                  </a:moveTo>
                  <a:lnTo>
                    <a:pt x="187680" y="0"/>
                  </a:lnTo>
                  <a:lnTo>
                    <a:pt x="187680" y="233476"/>
                  </a:lnTo>
                  <a:lnTo>
                    <a:pt x="227380" y="233476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157593" y="8748979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7247255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7028434" y="8983674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79">
                  <a:moveTo>
                    <a:pt x="129159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129159" y="233476"/>
                  </a:lnTo>
                  <a:lnTo>
                    <a:pt x="129159" y="0"/>
                  </a:lnTo>
                  <a:close/>
                </a:path>
                <a:path w="227965" h="233679">
                  <a:moveTo>
                    <a:pt x="227380" y="0"/>
                  </a:moveTo>
                  <a:lnTo>
                    <a:pt x="187680" y="0"/>
                  </a:lnTo>
                  <a:lnTo>
                    <a:pt x="187680" y="233476"/>
                  </a:lnTo>
                  <a:lnTo>
                    <a:pt x="227380" y="233476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7157593" y="898367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7247255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7028434" y="9218370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79">
                  <a:moveTo>
                    <a:pt x="129159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129159" y="233476"/>
                  </a:lnTo>
                  <a:lnTo>
                    <a:pt x="129159" y="0"/>
                  </a:lnTo>
                  <a:close/>
                </a:path>
                <a:path w="227965" h="233679">
                  <a:moveTo>
                    <a:pt x="227380" y="0"/>
                  </a:moveTo>
                  <a:lnTo>
                    <a:pt x="187680" y="0"/>
                  </a:lnTo>
                  <a:lnTo>
                    <a:pt x="187680" y="233476"/>
                  </a:lnTo>
                  <a:lnTo>
                    <a:pt x="227380" y="233476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7157593" y="9218370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7247255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7028434" y="9453067"/>
              <a:ext cx="227965" cy="235585"/>
            </a:xfrm>
            <a:custGeom>
              <a:avLst/>
              <a:gdLst/>
              <a:ahLst/>
              <a:cxnLst/>
              <a:rect l="l" t="t" r="r" b="b"/>
              <a:pathLst>
                <a:path w="227965" h="235584">
                  <a:moveTo>
                    <a:pt x="129159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129159" y="235000"/>
                  </a:lnTo>
                  <a:lnTo>
                    <a:pt x="129159" y="0"/>
                  </a:lnTo>
                  <a:close/>
                </a:path>
                <a:path w="227965" h="235584">
                  <a:moveTo>
                    <a:pt x="227380" y="0"/>
                  </a:moveTo>
                  <a:lnTo>
                    <a:pt x="187680" y="0"/>
                  </a:lnTo>
                  <a:lnTo>
                    <a:pt x="187680" y="235000"/>
                  </a:lnTo>
                  <a:lnTo>
                    <a:pt x="227380" y="235000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7157593" y="9453067"/>
              <a:ext cx="59055" cy="235585"/>
            </a:xfrm>
            <a:custGeom>
              <a:avLst/>
              <a:gdLst/>
              <a:ahLst/>
              <a:cxnLst/>
              <a:rect l="l" t="t" r="r" b="b"/>
              <a:pathLst>
                <a:path w="59054" h="235584">
                  <a:moveTo>
                    <a:pt x="58521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521" y="235000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7247255" y="9453067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7028434" y="9689286"/>
              <a:ext cx="227965" cy="235585"/>
            </a:xfrm>
            <a:custGeom>
              <a:avLst/>
              <a:gdLst/>
              <a:ahLst/>
              <a:cxnLst/>
              <a:rect l="l" t="t" r="r" b="b"/>
              <a:pathLst>
                <a:path w="227965" h="235584">
                  <a:moveTo>
                    <a:pt x="129159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129159" y="235000"/>
                  </a:lnTo>
                  <a:lnTo>
                    <a:pt x="129159" y="0"/>
                  </a:lnTo>
                  <a:close/>
                </a:path>
                <a:path w="227965" h="235584">
                  <a:moveTo>
                    <a:pt x="227380" y="0"/>
                  </a:moveTo>
                  <a:lnTo>
                    <a:pt x="187680" y="0"/>
                  </a:lnTo>
                  <a:lnTo>
                    <a:pt x="187680" y="235000"/>
                  </a:lnTo>
                  <a:lnTo>
                    <a:pt x="227380" y="235000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7157593" y="9689286"/>
              <a:ext cx="59055" cy="235585"/>
            </a:xfrm>
            <a:custGeom>
              <a:avLst/>
              <a:gdLst/>
              <a:ahLst/>
              <a:cxnLst/>
              <a:rect l="l" t="t" r="r" b="b"/>
              <a:pathLst>
                <a:path w="59054" h="235584">
                  <a:moveTo>
                    <a:pt x="58521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521" y="235000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7247255" y="9689286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7028434" y="9925507"/>
              <a:ext cx="227965" cy="235585"/>
            </a:xfrm>
            <a:custGeom>
              <a:avLst/>
              <a:gdLst/>
              <a:ahLst/>
              <a:cxnLst/>
              <a:rect l="l" t="t" r="r" b="b"/>
              <a:pathLst>
                <a:path w="227965" h="235584">
                  <a:moveTo>
                    <a:pt x="129159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129159" y="235000"/>
                  </a:lnTo>
                  <a:lnTo>
                    <a:pt x="129159" y="0"/>
                  </a:lnTo>
                  <a:close/>
                </a:path>
                <a:path w="227965" h="235584">
                  <a:moveTo>
                    <a:pt x="227380" y="0"/>
                  </a:moveTo>
                  <a:lnTo>
                    <a:pt x="187680" y="0"/>
                  </a:lnTo>
                  <a:lnTo>
                    <a:pt x="187680" y="235000"/>
                  </a:lnTo>
                  <a:lnTo>
                    <a:pt x="227380" y="235000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7157593" y="9925507"/>
              <a:ext cx="59055" cy="235585"/>
            </a:xfrm>
            <a:custGeom>
              <a:avLst/>
              <a:gdLst/>
              <a:ahLst/>
              <a:cxnLst/>
              <a:rect l="l" t="t" r="r" b="b"/>
              <a:pathLst>
                <a:path w="59054" h="235584">
                  <a:moveTo>
                    <a:pt x="58521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521" y="235000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7247255" y="9925507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344728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304800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344728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304800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344728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304800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344728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304800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344728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304800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344728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304800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344728" y="194190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304800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344728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304800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344728" y="241129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304800" y="241129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344728" y="264599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304800" y="264599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344728" y="288068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304800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344728" y="311538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304800" y="311538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344728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304800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344728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304800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344728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304800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344728" y="40544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216" y="23317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304800" y="40544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344728" y="428911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304800" y="428911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344728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304800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344728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304800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344728" y="499320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304800" y="499320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344728" y="5227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304800" y="5227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44728" y="546259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304800" y="546259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44728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304800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44728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304800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344728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304800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344728" y="640176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04800" y="640176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344728" y="663646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304800" y="663646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344728" y="687115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304800" y="687115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344728" y="710585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304800" y="710585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344728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304800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344728" y="7575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304800" y="7575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344728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216" y="23317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304800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344728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216" y="23317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304800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344728" y="82796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304800" y="82796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344728" y="85143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304800" y="85143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344728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304800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344728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304800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344728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304800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344728" y="9453067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304800" y="9453067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344728" y="9689286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304800" y="9689286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344728" y="9925507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304800" y="9925507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3" name="object 303"/>
          <p:cNvSpPr txBox="1"/>
          <p:nvPr/>
        </p:nvSpPr>
        <p:spPr>
          <a:xfrm>
            <a:off x="6781545" y="9908288"/>
            <a:ext cx="169545" cy="24955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0"/>
              </a:spcBef>
            </a:pPr>
            <a:r>
              <a:rPr sz="1250" b="1" i="1" spc="-35" dirty="0">
                <a:solidFill>
                  <a:srgbClr val="1F487C"/>
                </a:solidFill>
                <a:latin typeface="Comic Sans MS"/>
                <a:cs typeface="Comic Sans MS"/>
              </a:rPr>
              <a:t>5</a:t>
            </a:r>
            <a:endParaRPr sz="125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65480" y="2015114"/>
          <a:ext cx="6285229" cy="80090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5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82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464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Use</a:t>
                      </a:r>
                      <a:r>
                        <a:rPr sz="1450" b="1" i="1" spc="-4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450" b="1" i="1" spc="-4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computer</a:t>
                      </a:r>
                      <a:r>
                        <a:rPr sz="1450" b="1" i="1" spc="-5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2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safely!</a:t>
                      </a:r>
                      <a:endParaRPr sz="1450">
                        <a:latin typeface="Comic Sans MS"/>
                        <a:cs typeface="Comic Sans MS"/>
                      </a:endParaRPr>
                    </a:p>
                  </a:txBody>
                  <a:tcPr marL="0" marR="0" marT="2286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921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1455"/>
                        </a:spcBef>
                      </a:pPr>
                      <a:r>
                        <a:rPr sz="1450" b="1" i="1" spc="-3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correct</a:t>
                      </a:r>
                      <a:r>
                        <a:rPr sz="1450" b="1" i="1" spc="-4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25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position at</a:t>
                      </a:r>
                      <a:r>
                        <a:rPr sz="1450" b="1" i="1" spc="-4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50" b="1" i="1" spc="-3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the office:</a:t>
                      </a:r>
                      <a:endParaRPr sz="1450">
                        <a:latin typeface="Comic Sans MS"/>
                        <a:cs typeface="Comic Sans MS"/>
                      </a:endParaRPr>
                    </a:p>
                    <a:p>
                      <a:pPr marL="469900" marR="120014" indent="-343535">
                        <a:lnSpc>
                          <a:spcPct val="112000"/>
                        </a:lnSpc>
                        <a:spcBef>
                          <a:spcPts val="1210"/>
                        </a:spcBef>
                        <a:buClr>
                          <a:srgbClr val="365F91"/>
                        </a:buClr>
                        <a:buSzPct val="96000"/>
                        <a:buFont typeface="Wingdings"/>
                        <a:buChar char=""/>
                        <a:tabLst>
                          <a:tab pos="469900" algn="l"/>
                          <a:tab pos="470534" algn="l"/>
                        </a:tabLst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Keep</a:t>
                      </a:r>
                      <a:r>
                        <a:rPr sz="1250" i="1" spc="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you</a:t>
                      </a:r>
                      <a:r>
                        <a:rPr sz="1250" i="1" spc="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back</a:t>
                      </a:r>
                      <a:r>
                        <a:rPr sz="1250" i="1" spc="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and</a:t>
                      </a:r>
                      <a:r>
                        <a:rPr sz="1250" i="1" spc="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shoulders</a:t>
                      </a:r>
                      <a:r>
                        <a:rPr sz="1250" i="1" spc="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straight;</a:t>
                      </a:r>
                      <a:r>
                        <a:rPr sz="1250" i="1" spc="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all</a:t>
                      </a:r>
                      <a:r>
                        <a:rPr sz="1250" i="1" spc="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three</a:t>
                      </a:r>
                      <a:r>
                        <a:rPr sz="1250" i="1" spc="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curves</a:t>
                      </a:r>
                      <a:r>
                        <a:rPr sz="1250" i="1" spc="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of</a:t>
                      </a:r>
                      <a:r>
                        <a:rPr sz="1250" i="1" spc="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your</a:t>
                      </a:r>
                      <a:r>
                        <a:rPr sz="1250" i="1" spc="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back</a:t>
                      </a:r>
                      <a:r>
                        <a:rPr sz="1250" i="1" spc="3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should</a:t>
                      </a:r>
                      <a:r>
                        <a:rPr sz="1250" i="1" spc="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rest </a:t>
                      </a:r>
                      <a:r>
                        <a:rPr sz="1250" i="1" spc="-35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against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back</a:t>
                      </a:r>
                      <a:r>
                        <a:rPr sz="1250" i="1" spc="-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of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chair;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469900" marR="119380" indent="-343535">
                        <a:lnSpc>
                          <a:spcPct val="111200"/>
                        </a:lnSpc>
                        <a:buClr>
                          <a:srgbClr val="365F91"/>
                        </a:buClr>
                        <a:buSzPct val="96000"/>
                        <a:buFont typeface="Wingdings"/>
                        <a:buChar char=""/>
                        <a:tabLst>
                          <a:tab pos="469900" algn="l"/>
                          <a:tab pos="470534" algn="l"/>
                        </a:tabLst>
                      </a:pP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For</a:t>
                      </a:r>
                      <a:r>
                        <a:rPr sz="1250" i="1" spc="7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sz="1250" i="1" spc="6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more</a:t>
                      </a:r>
                      <a:r>
                        <a:rPr sz="1250" i="1" spc="7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comfortable</a:t>
                      </a:r>
                      <a:r>
                        <a:rPr sz="1250" i="1" spc="7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position,</a:t>
                      </a:r>
                      <a:r>
                        <a:rPr sz="1250" i="1" spc="6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you</a:t>
                      </a:r>
                      <a:r>
                        <a:rPr sz="1250" i="1" spc="7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may</a:t>
                      </a:r>
                      <a:r>
                        <a:rPr sz="1250" i="1" spc="6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use</a:t>
                      </a:r>
                      <a:r>
                        <a:rPr sz="1250" i="1" spc="6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special</a:t>
                      </a:r>
                      <a:r>
                        <a:rPr sz="1250" i="1" spc="7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cushions</a:t>
                      </a:r>
                      <a:r>
                        <a:rPr sz="1250" i="1" spc="6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to</a:t>
                      </a:r>
                      <a:r>
                        <a:rPr sz="1250" i="1" spc="6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maintain</a:t>
                      </a:r>
                      <a:r>
                        <a:rPr sz="1250" i="1" spc="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your </a:t>
                      </a:r>
                      <a:r>
                        <a:rPr sz="1250" i="1" spc="-3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back</a:t>
                      </a:r>
                      <a:r>
                        <a:rPr sz="1250" i="1" spc="-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and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posterior</a:t>
                      </a:r>
                      <a:r>
                        <a:rPr sz="1250" i="1" spc="-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in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a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correct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position;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469900" indent="-343535">
                        <a:lnSpc>
                          <a:spcPct val="100000"/>
                        </a:lnSpc>
                        <a:spcBef>
                          <a:spcPts val="180"/>
                        </a:spcBef>
                        <a:buClr>
                          <a:srgbClr val="365F91"/>
                        </a:buClr>
                        <a:buSzPct val="96000"/>
                        <a:buFont typeface="Wingdings"/>
                        <a:buChar char=""/>
                        <a:tabLst>
                          <a:tab pos="469900" algn="l"/>
                          <a:tab pos="470534" algn="l"/>
                        </a:tabLst>
                      </a:pP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Try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to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distribute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your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weight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correctly,</a:t>
                      </a:r>
                      <a:r>
                        <a:rPr sz="1250" i="1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on</a:t>
                      </a:r>
                      <a:r>
                        <a:rPr sz="1250" i="1" spc="-4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both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hips;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469900" marR="121285" indent="-343535">
                        <a:lnSpc>
                          <a:spcPts val="1680"/>
                        </a:lnSpc>
                        <a:spcBef>
                          <a:spcPts val="75"/>
                        </a:spcBef>
                        <a:buClr>
                          <a:srgbClr val="365F91"/>
                        </a:buClr>
                        <a:buSzPct val="96000"/>
                        <a:buFont typeface="Wingdings"/>
                        <a:buChar char=""/>
                        <a:tabLst>
                          <a:tab pos="469900" algn="l"/>
                          <a:tab pos="470534" algn="l"/>
                        </a:tabLst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Keep</a:t>
                      </a:r>
                      <a:r>
                        <a:rPr sz="1250" i="1" spc="9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your</a:t>
                      </a:r>
                      <a:r>
                        <a:rPr sz="1250" i="1" spc="1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knees</a:t>
                      </a:r>
                      <a:r>
                        <a:rPr sz="1250" i="1" spc="1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bended</a:t>
                      </a:r>
                      <a:r>
                        <a:rPr sz="1250" i="1" spc="10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in</a:t>
                      </a:r>
                      <a:r>
                        <a:rPr sz="1250" i="1" spc="1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sz="1250" i="1" spc="1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correct</a:t>
                      </a:r>
                      <a:r>
                        <a:rPr sz="1250" i="1" spc="1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angle</a:t>
                      </a:r>
                      <a:r>
                        <a:rPr sz="1250" i="1" spc="1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–</a:t>
                      </a:r>
                      <a:r>
                        <a:rPr sz="1250" i="1" spc="10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10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knees</a:t>
                      </a:r>
                      <a:r>
                        <a:rPr sz="1250" i="1" spc="10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should</a:t>
                      </a:r>
                      <a:r>
                        <a:rPr sz="1250" i="1" spc="1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be</a:t>
                      </a:r>
                      <a:r>
                        <a:rPr sz="1250" i="1" spc="10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at</a:t>
                      </a:r>
                      <a:r>
                        <a:rPr sz="1250" i="1" spc="1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1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same </a:t>
                      </a:r>
                      <a:r>
                        <a:rPr sz="1250" i="1" spc="-3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level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with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hips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or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little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higher;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469900" indent="-343535">
                        <a:lnSpc>
                          <a:spcPct val="100000"/>
                        </a:lnSpc>
                        <a:spcBef>
                          <a:spcPts val="80"/>
                        </a:spcBef>
                        <a:buClr>
                          <a:srgbClr val="365F91"/>
                        </a:buClr>
                        <a:buSzPct val="96000"/>
                        <a:buFont typeface="Wingdings"/>
                        <a:buChar char=""/>
                        <a:tabLst>
                          <a:tab pos="469900" algn="l"/>
                          <a:tab pos="470534" algn="l"/>
                        </a:tabLst>
                      </a:pP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Don’t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keep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your</a:t>
                      </a:r>
                      <a:r>
                        <a:rPr sz="1250" i="1" spc="-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legs</a:t>
                      </a:r>
                      <a:r>
                        <a:rPr sz="1250" i="1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crossed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–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blood</a:t>
                      </a:r>
                      <a:r>
                        <a:rPr sz="1250" i="1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circulation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will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be</a:t>
                      </a:r>
                      <a:r>
                        <a:rPr sz="1250" i="1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hampered;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469900" indent="-343535">
                        <a:lnSpc>
                          <a:spcPct val="100000"/>
                        </a:lnSpc>
                        <a:spcBef>
                          <a:spcPts val="170"/>
                        </a:spcBef>
                        <a:buClr>
                          <a:srgbClr val="365F91"/>
                        </a:buClr>
                        <a:buSzPct val="96000"/>
                        <a:buFont typeface="Wingdings"/>
                        <a:buChar char=""/>
                        <a:tabLst>
                          <a:tab pos="469900" algn="l"/>
                          <a:tab pos="470534" algn="l"/>
                        </a:tabLst>
                      </a:pP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Don’t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sit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in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same position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for</a:t>
                      </a:r>
                      <a:r>
                        <a:rPr sz="1250" i="1" spc="-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more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than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40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minutes;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469900" indent="-343535">
                        <a:lnSpc>
                          <a:spcPct val="100000"/>
                        </a:lnSpc>
                        <a:spcBef>
                          <a:spcPts val="180"/>
                        </a:spcBef>
                        <a:buClr>
                          <a:srgbClr val="365F91"/>
                        </a:buClr>
                        <a:buSzPct val="96000"/>
                        <a:buFont typeface="Wingdings"/>
                        <a:buChar char=""/>
                        <a:tabLst>
                          <a:tab pos="469900" algn="l"/>
                          <a:tab pos="470534" algn="l"/>
                        </a:tabLst>
                      </a:pP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Keep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your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feet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on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 the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floor;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  <a:p>
                      <a:pPr marL="469900" marR="120014" indent="-343535">
                        <a:lnSpc>
                          <a:spcPct val="111200"/>
                        </a:lnSpc>
                        <a:buClr>
                          <a:srgbClr val="365F91"/>
                        </a:buClr>
                        <a:buSzPct val="96000"/>
                        <a:buFont typeface="Wingdings"/>
                        <a:buChar char=""/>
                        <a:tabLst>
                          <a:tab pos="469900" algn="l"/>
                          <a:tab pos="470534" algn="l"/>
                        </a:tabLst>
                      </a:pP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When</a:t>
                      </a:r>
                      <a:r>
                        <a:rPr sz="1250" i="1" spc="4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you</a:t>
                      </a:r>
                      <a:r>
                        <a:rPr sz="1250" i="1" spc="5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sit</a:t>
                      </a:r>
                      <a:r>
                        <a:rPr sz="1250" i="1" spc="5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on</a:t>
                      </a:r>
                      <a:r>
                        <a:rPr sz="1250" i="1" spc="5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sz="1250" i="1" spc="4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mobile</a:t>
                      </a:r>
                      <a:r>
                        <a:rPr sz="1250" i="1" spc="6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chair,</a:t>
                      </a:r>
                      <a:r>
                        <a:rPr sz="1250" i="1" spc="5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don’t</a:t>
                      </a:r>
                      <a:r>
                        <a:rPr sz="1250" i="1" spc="6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turn</a:t>
                      </a:r>
                      <a:r>
                        <a:rPr sz="1250" i="1" spc="4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from</a:t>
                      </a:r>
                      <a:r>
                        <a:rPr sz="1250" i="1" spc="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5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waist,</a:t>
                      </a:r>
                      <a:r>
                        <a:rPr sz="1250" i="1" spc="6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but</a:t>
                      </a:r>
                      <a:r>
                        <a:rPr sz="1250" i="1" spc="5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try</a:t>
                      </a:r>
                      <a:r>
                        <a:rPr sz="1250" i="1" spc="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to</a:t>
                      </a:r>
                      <a:r>
                        <a:rPr sz="1250" i="1" spc="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turn</a:t>
                      </a:r>
                      <a:r>
                        <a:rPr sz="1250" i="1" spc="4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with </a:t>
                      </a:r>
                      <a:r>
                        <a:rPr sz="1250" i="1" spc="-3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125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25" dirty="0">
                          <a:latin typeface="Comic Sans MS"/>
                          <a:cs typeface="Comic Sans MS"/>
                        </a:rPr>
                        <a:t>entire</a:t>
                      </a:r>
                      <a:r>
                        <a:rPr sz="125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50" i="1" spc="-35" dirty="0">
                          <a:latin typeface="Comic Sans MS"/>
                          <a:cs typeface="Comic Sans MS"/>
                        </a:rPr>
                        <a:t>body.</a:t>
                      </a:r>
                      <a:endParaRPr sz="125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59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4250">
                        <a:latin typeface="Times New Roman"/>
                        <a:cs typeface="Times New Roman"/>
                      </a:endParaRPr>
                    </a:p>
                    <a:p>
                      <a:pPr marR="7493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100" b="1" i="1" spc="-7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YES</a:t>
                      </a:r>
                      <a:endParaRPr sz="210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4250">
                        <a:latin typeface="Times New Roman"/>
                        <a:cs typeface="Times New Roman"/>
                      </a:endParaRPr>
                    </a:p>
                    <a:p>
                      <a:pPr marL="182880" algn="ctr">
                        <a:lnSpc>
                          <a:spcPct val="100000"/>
                        </a:lnSpc>
                      </a:pPr>
                      <a:r>
                        <a:rPr sz="2100" b="1" i="1" spc="-80" dirty="0">
                          <a:solidFill>
                            <a:srgbClr val="365F91"/>
                          </a:solidFill>
                          <a:latin typeface="Comic Sans MS"/>
                          <a:cs typeface="Comic Sans MS"/>
                        </a:rPr>
                        <a:t>NO</a:t>
                      </a:r>
                      <a:endParaRPr sz="210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1844" y="923289"/>
            <a:ext cx="2790825" cy="28575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1844" y="6941944"/>
            <a:ext cx="2605059" cy="267646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04800" y="304774"/>
            <a:ext cx="6951345" cy="10084435"/>
            <a:chOff x="304800" y="304774"/>
            <a:chExt cx="6951345" cy="1008443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28415" y="7175565"/>
              <a:ext cx="3354597" cy="235264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44728" y="10162031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452" y="129235"/>
                  </a:moveTo>
                  <a:lnTo>
                    <a:pt x="58204" y="129235"/>
                  </a:lnTo>
                  <a:lnTo>
                    <a:pt x="58204" y="0"/>
                  </a:lnTo>
                  <a:lnTo>
                    <a:pt x="0" y="0"/>
                  </a:lnTo>
                  <a:lnTo>
                    <a:pt x="0" y="129235"/>
                  </a:lnTo>
                  <a:lnTo>
                    <a:pt x="0" y="187452"/>
                  </a:lnTo>
                  <a:lnTo>
                    <a:pt x="58204" y="187452"/>
                  </a:lnTo>
                  <a:lnTo>
                    <a:pt x="187452" y="187452"/>
                  </a:lnTo>
                  <a:lnTo>
                    <a:pt x="187452" y="129235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4800" y="10162031"/>
              <a:ext cx="227965" cy="227329"/>
            </a:xfrm>
            <a:custGeom>
              <a:avLst/>
              <a:gdLst/>
              <a:ahLst/>
              <a:cxnLst/>
              <a:rect l="l" t="t" r="r" b="b"/>
              <a:pathLst>
                <a:path w="227965" h="227329">
                  <a:moveTo>
                    <a:pt x="137769" y="29578"/>
                  </a:moveTo>
                  <a:lnTo>
                    <a:pt x="8534" y="29578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9578"/>
                  </a:lnTo>
                  <a:lnTo>
                    <a:pt x="0" y="38404"/>
                  </a:lnTo>
                  <a:lnTo>
                    <a:pt x="8534" y="38404"/>
                  </a:lnTo>
                  <a:lnTo>
                    <a:pt x="137769" y="38404"/>
                  </a:lnTo>
                  <a:lnTo>
                    <a:pt x="137769" y="29578"/>
                  </a:lnTo>
                  <a:close/>
                </a:path>
                <a:path w="227965" h="227329">
                  <a:moveTo>
                    <a:pt x="227380" y="218541"/>
                  </a:moveTo>
                  <a:lnTo>
                    <a:pt x="187756" y="218541"/>
                  </a:lnTo>
                  <a:lnTo>
                    <a:pt x="187756" y="88087"/>
                  </a:lnTo>
                  <a:lnTo>
                    <a:pt x="187756" y="79260"/>
                  </a:lnTo>
                  <a:lnTo>
                    <a:pt x="178917" y="79248"/>
                  </a:lnTo>
                  <a:lnTo>
                    <a:pt x="147828" y="79260"/>
                  </a:lnTo>
                  <a:lnTo>
                    <a:pt x="147828" y="29565"/>
                  </a:lnTo>
                  <a:lnTo>
                    <a:pt x="139293" y="29565"/>
                  </a:lnTo>
                  <a:lnTo>
                    <a:pt x="139293" y="79260"/>
                  </a:lnTo>
                  <a:lnTo>
                    <a:pt x="8534" y="79260"/>
                  </a:lnTo>
                  <a:lnTo>
                    <a:pt x="0" y="79248"/>
                  </a:lnTo>
                  <a:lnTo>
                    <a:pt x="0" y="88087"/>
                  </a:lnTo>
                  <a:lnTo>
                    <a:pt x="0" y="218541"/>
                  </a:lnTo>
                  <a:lnTo>
                    <a:pt x="0" y="227076"/>
                  </a:lnTo>
                  <a:lnTo>
                    <a:pt x="8534" y="227076"/>
                  </a:lnTo>
                  <a:lnTo>
                    <a:pt x="137769" y="227076"/>
                  </a:lnTo>
                  <a:lnTo>
                    <a:pt x="137769" y="218541"/>
                  </a:lnTo>
                  <a:lnTo>
                    <a:pt x="8534" y="218541"/>
                  </a:lnTo>
                  <a:lnTo>
                    <a:pt x="8534" y="88087"/>
                  </a:lnTo>
                  <a:lnTo>
                    <a:pt x="139293" y="88087"/>
                  </a:lnTo>
                  <a:lnTo>
                    <a:pt x="139293" y="227076"/>
                  </a:lnTo>
                  <a:lnTo>
                    <a:pt x="147828" y="227076"/>
                  </a:lnTo>
                  <a:lnTo>
                    <a:pt x="147828" y="88087"/>
                  </a:lnTo>
                  <a:lnTo>
                    <a:pt x="178917" y="88087"/>
                  </a:lnTo>
                  <a:lnTo>
                    <a:pt x="178917" y="218541"/>
                  </a:lnTo>
                  <a:lnTo>
                    <a:pt x="178917" y="227076"/>
                  </a:lnTo>
                  <a:lnTo>
                    <a:pt x="187756" y="227076"/>
                  </a:lnTo>
                  <a:lnTo>
                    <a:pt x="227380" y="227076"/>
                  </a:lnTo>
                  <a:lnTo>
                    <a:pt x="227380" y="218541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3400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3400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504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504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97000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97000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2864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2864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60246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60246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91894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91894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923541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923541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155189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155189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38683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38683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618867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618867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850514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850514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082163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082163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313810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313810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54545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54545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777107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777107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008754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008754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240657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240657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472304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472304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703953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703953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935601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935601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16724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16724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398896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398896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630545" y="10162044"/>
              <a:ext cx="230504" cy="227329"/>
            </a:xfrm>
            <a:custGeom>
              <a:avLst/>
              <a:gdLst/>
              <a:ahLst/>
              <a:cxnLst/>
              <a:rect l="l" t="t" r="r" b="b"/>
              <a:pathLst>
                <a:path w="230504" h="227329">
                  <a:moveTo>
                    <a:pt x="230428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0428" y="227063"/>
                  </a:lnTo>
                  <a:lnTo>
                    <a:pt x="230428" y="187439"/>
                  </a:lnTo>
                  <a:close/>
                </a:path>
                <a:path w="230504" h="227329">
                  <a:moveTo>
                    <a:pt x="230428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0428" y="129222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630545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630545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862574" y="10162044"/>
              <a:ext cx="231775" cy="227329"/>
            </a:xfrm>
            <a:custGeom>
              <a:avLst/>
              <a:gdLst/>
              <a:ahLst/>
              <a:cxnLst/>
              <a:rect l="l" t="t" r="r" b="b"/>
              <a:pathLst>
                <a:path w="231775" h="227329">
                  <a:moveTo>
                    <a:pt x="231648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648" y="227063"/>
                  </a:lnTo>
                  <a:lnTo>
                    <a:pt x="231648" y="187439"/>
                  </a:lnTo>
                  <a:close/>
                </a:path>
                <a:path w="231775" h="227329">
                  <a:moveTo>
                    <a:pt x="231648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648" y="129222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862573" y="10291267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862573" y="10380573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095746" y="10162044"/>
              <a:ext cx="231775" cy="227329"/>
            </a:xfrm>
            <a:custGeom>
              <a:avLst/>
              <a:gdLst/>
              <a:ahLst/>
              <a:cxnLst/>
              <a:rect l="l" t="t" r="r" b="b"/>
              <a:pathLst>
                <a:path w="231775" h="227329">
                  <a:moveTo>
                    <a:pt x="231648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648" y="227063"/>
                  </a:lnTo>
                  <a:lnTo>
                    <a:pt x="231648" y="187439"/>
                  </a:lnTo>
                  <a:close/>
                </a:path>
                <a:path w="231775" h="227329">
                  <a:moveTo>
                    <a:pt x="231648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648" y="129222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095746" y="10291267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095746" y="10380573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328918" y="10162044"/>
              <a:ext cx="232410" cy="227329"/>
            </a:xfrm>
            <a:custGeom>
              <a:avLst/>
              <a:gdLst/>
              <a:ahLst/>
              <a:cxnLst/>
              <a:rect l="l" t="t" r="r" b="b"/>
              <a:pathLst>
                <a:path w="232409" h="227329">
                  <a:moveTo>
                    <a:pt x="231940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940" y="227063"/>
                  </a:lnTo>
                  <a:lnTo>
                    <a:pt x="231940" y="187439"/>
                  </a:lnTo>
                  <a:close/>
                </a:path>
                <a:path w="232409" h="227329">
                  <a:moveTo>
                    <a:pt x="231940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940" y="129222"/>
                  </a:lnTo>
                  <a:lnTo>
                    <a:pt x="231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328917" y="10291267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328917" y="10380573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562090" y="10162044"/>
              <a:ext cx="232410" cy="227329"/>
            </a:xfrm>
            <a:custGeom>
              <a:avLst/>
              <a:gdLst/>
              <a:ahLst/>
              <a:cxnLst/>
              <a:rect l="l" t="t" r="r" b="b"/>
              <a:pathLst>
                <a:path w="232409" h="227329">
                  <a:moveTo>
                    <a:pt x="231952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952" y="227063"/>
                  </a:lnTo>
                  <a:lnTo>
                    <a:pt x="231952" y="187439"/>
                  </a:lnTo>
                  <a:close/>
                </a:path>
                <a:path w="232409" h="227329">
                  <a:moveTo>
                    <a:pt x="231952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952" y="129222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562090" y="10291267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562090" y="10380573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795262" y="10162044"/>
              <a:ext cx="232410" cy="227329"/>
            </a:xfrm>
            <a:custGeom>
              <a:avLst/>
              <a:gdLst/>
              <a:ahLst/>
              <a:cxnLst/>
              <a:rect l="l" t="t" r="r" b="b"/>
              <a:pathLst>
                <a:path w="232409" h="227329">
                  <a:moveTo>
                    <a:pt x="231952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952" y="227063"/>
                  </a:lnTo>
                  <a:lnTo>
                    <a:pt x="231952" y="187439"/>
                  </a:lnTo>
                  <a:close/>
                </a:path>
                <a:path w="232409" h="227329">
                  <a:moveTo>
                    <a:pt x="231952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952" y="129222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795261" y="10291267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795261" y="10380573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028433" y="10162031"/>
              <a:ext cx="227965" cy="227329"/>
            </a:xfrm>
            <a:custGeom>
              <a:avLst/>
              <a:gdLst/>
              <a:ahLst/>
              <a:cxnLst/>
              <a:rect l="l" t="t" r="r" b="b"/>
              <a:pathLst>
                <a:path w="227965" h="227329">
                  <a:moveTo>
                    <a:pt x="227380" y="0"/>
                  </a:moveTo>
                  <a:lnTo>
                    <a:pt x="0" y="0"/>
                  </a:lnTo>
                  <a:lnTo>
                    <a:pt x="0" y="227075"/>
                  </a:lnTo>
                  <a:lnTo>
                    <a:pt x="227380" y="227075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028434" y="10162031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756" y="129235"/>
                  </a:moveTo>
                  <a:lnTo>
                    <a:pt x="187680" y="0"/>
                  </a:lnTo>
                  <a:lnTo>
                    <a:pt x="129159" y="0"/>
                  </a:lnTo>
                  <a:lnTo>
                    <a:pt x="129159" y="129235"/>
                  </a:lnTo>
                  <a:lnTo>
                    <a:pt x="0" y="129235"/>
                  </a:lnTo>
                  <a:lnTo>
                    <a:pt x="0" y="187452"/>
                  </a:lnTo>
                  <a:lnTo>
                    <a:pt x="129159" y="187452"/>
                  </a:lnTo>
                  <a:lnTo>
                    <a:pt x="187680" y="187452"/>
                  </a:lnTo>
                  <a:lnTo>
                    <a:pt x="187756" y="129235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028434" y="10162031"/>
              <a:ext cx="227965" cy="227329"/>
            </a:xfrm>
            <a:custGeom>
              <a:avLst/>
              <a:gdLst/>
              <a:ahLst/>
              <a:cxnLst/>
              <a:rect l="l" t="t" r="r" b="b"/>
              <a:pathLst>
                <a:path w="227965" h="227329">
                  <a:moveTo>
                    <a:pt x="38404" y="218541"/>
                  </a:moveTo>
                  <a:lnTo>
                    <a:pt x="38379" y="89306"/>
                  </a:lnTo>
                  <a:lnTo>
                    <a:pt x="29845" y="89306"/>
                  </a:lnTo>
                  <a:lnTo>
                    <a:pt x="29845" y="218541"/>
                  </a:lnTo>
                  <a:lnTo>
                    <a:pt x="0" y="218541"/>
                  </a:lnTo>
                  <a:lnTo>
                    <a:pt x="0" y="227076"/>
                  </a:lnTo>
                  <a:lnTo>
                    <a:pt x="29845" y="227076"/>
                  </a:lnTo>
                  <a:lnTo>
                    <a:pt x="38379" y="227076"/>
                  </a:lnTo>
                  <a:lnTo>
                    <a:pt x="38404" y="218541"/>
                  </a:lnTo>
                  <a:close/>
                </a:path>
                <a:path w="227965" h="227329">
                  <a:moveTo>
                    <a:pt x="227355" y="0"/>
                  </a:moveTo>
                  <a:lnTo>
                    <a:pt x="218821" y="0"/>
                  </a:lnTo>
                  <a:lnTo>
                    <a:pt x="218821" y="39624"/>
                  </a:lnTo>
                  <a:lnTo>
                    <a:pt x="88036" y="39624"/>
                  </a:lnTo>
                  <a:lnTo>
                    <a:pt x="79502" y="39624"/>
                  </a:lnTo>
                  <a:lnTo>
                    <a:pt x="79502" y="48158"/>
                  </a:lnTo>
                  <a:lnTo>
                    <a:pt x="79502" y="79260"/>
                  </a:lnTo>
                  <a:lnTo>
                    <a:pt x="29845" y="79260"/>
                  </a:lnTo>
                  <a:lnTo>
                    <a:pt x="29845" y="88087"/>
                  </a:lnTo>
                  <a:lnTo>
                    <a:pt x="79502" y="88087"/>
                  </a:lnTo>
                  <a:lnTo>
                    <a:pt x="79502" y="218541"/>
                  </a:lnTo>
                  <a:lnTo>
                    <a:pt x="79502" y="227076"/>
                  </a:lnTo>
                  <a:lnTo>
                    <a:pt x="88036" y="227076"/>
                  </a:lnTo>
                  <a:lnTo>
                    <a:pt x="218821" y="227076"/>
                  </a:lnTo>
                  <a:lnTo>
                    <a:pt x="227317" y="227076"/>
                  </a:lnTo>
                  <a:lnTo>
                    <a:pt x="227355" y="89306"/>
                  </a:lnTo>
                  <a:lnTo>
                    <a:pt x="218821" y="89306"/>
                  </a:lnTo>
                  <a:lnTo>
                    <a:pt x="218821" y="218541"/>
                  </a:lnTo>
                  <a:lnTo>
                    <a:pt x="88036" y="218541"/>
                  </a:lnTo>
                  <a:lnTo>
                    <a:pt x="88036" y="88087"/>
                  </a:lnTo>
                  <a:lnTo>
                    <a:pt x="227355" y="88087"/>
                  </a:lnTo>
                  <a:lnTo>
                    <a:pt x="227355" y="79260"/>
                  </a:lnTo>
                  <a:lnTo>
                    <a:pt x="88036" y="79260"/>
                  </a:lnTo>
                  <a:lnTo>
                    <a:pt x="88036" y="48158"/>
                  </a:lnTo>
                  <a:lnTo>
                    <a:pt x="218821" y="48158"/>
                  </a:lnTo>
                  <a:lnTo>
                    <a:pt x="227317" y="48158"/>
                  </a:lnTo>
                  <a:lnTo>
                    <a:pt x="22735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44728" y="34467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452" y="88"/>
                  </a:moveTo>
                  <a:lnTo>
                    <a:pt x="58204" y="88"/>
                  </a:lnTo>
                  <a:lnTo>
                    <a:pt x="0" y="0"/>
                  </a:lnTo>
                  <a:lnTo>
                    <a:pt x="0" y="58293"/>
                  </a:lnTo>
                  <a:lnTo>
                    <a:pt x="0" y="187452"/>
                  </a:lnTo>
                  <a:lnTo>
                    <a:pt x="58204" y="187452"/>
                  </a:lnTo>
                  <a:lnTo>
                    <a:pt x="58204" y="58293"/>
                  </a:lnTo>
                  <a:lnTo>
                    <a:pt x="187452" y="58293"/>
                  </a:lnTo>
                  <a:lnTo>
                    <a:pt x="187452" y="88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04800" y="304773"/>
              <a:ext cx="227965" cy="227965"/>
            </a:xfrm>
            <a:custGeom>
              <a:avLst/>
              <a:gdLst/>
              <a:ahLst/>
              <a:cxnLst/>
              <a:rect l="l" t="t" r="r" b="b"/>
              <a:pathLst>
                <a:path w="227965" h="227965">
                  <a:moveTo>
                    <a:pt x="197510" y="139319"/>
                  </a:moveTo>
                  <a:lnTo>
                    <a:pt x="147828" y="139319"/>
                  </a:lnTo>
                  <a:lnTo>
                    <a:pt x="147828" y="8534"/>
                  </a:lnTo>
                  <a:lnTo>
                    <a:pt x="147828" y="25"/>
                  </a:lnTo>
                  <a:lnTo>
                    <a:pt x="0" y="0"/>
                  </a:lnTo>
                  <a:lnTo>
                    <a:pt x="0" y="8534"/>
                  </a:lnTo>
                  <a:lnTo>
                    <a:pt x="0" y="137820"/>
                  </a:lnTo>
                  <a:lnTo>
                    <a:pt x="8534" y="137820"/>
                  </a:lnTo>
                  <a:lnTo>
                    <a:pt x="8534" y="8534"/>
                  </a:lnTo>
                  <a:lnTo>
                    <a:pt x="139293" y="8534"/>
                  </a:lnTo>
                  <a:lnTo>
                    <a:pt x="139293" y="139319"/>
                  </a:lnTo>
                  <a:lnTo>
                    <a:pt x="0" y="139319"/>
                  </a:lnTo>
                  <a:lnTo>
                    <a:pt x="0" y="147853"/>
                  </a:lnTo>
                  <a:lnTo>
                    <a:pt x="139293" y="147853"/>
                  </a:lnTo>
                  <a:lnTo>
                    <a:pt x="139293" y="178943"/>
                  </a:lnTo>
                  <a:lnTo>
                    <a:pt x="8534" y="178943"/>
                  </a:lnTo>
                  <a:lnTo>
                    <a:pt x="0" y="178892"/>
                  </a:lnTo>
                  <a:lnTo>
                    <a:pt x="0" y="187477"/>
                  </a:lnTo>
                  <a:lnTo>
                    <a:pt x="0" y="227355"/>
                  </a:lnTo>
                  <a:lnTo>
                    <a:pt x="8534" y="227355"/>
                  </a:lnTo>
                  <a:lnTo>
                    <a:pt x="8534" y="187477"/>
                  </a:lnTo>
                  <a:lnTo>
                    <a:pt x="139293" y="187477"/>
                  </a:lnTo>
                  <a:lnTo>
                    <a:pt x="147828" y="187477"/>
                  </a:lnTo>
                  <a:lnTo>
                    <a:pt x="147828" y="178943"/>
                  </a:lnTo>
                  <a:lnTo>
                    <a:pt x="147828" y="147853"/>
                  </a:lnTo>
                  <a:lnTo>
                    <a:pt x="197510" y="147853"/>
                  </a:lnTo>
                  <a:lnTo>
                    <a:pt x="197510" y="139319"/>
                  </a:lnTo>
                  <a:close/>
                </a:path>
                <a:path w="227965" h="227965">
                  <a:moveTo>
                    <a:pt x="227380" y="0"/>
                  </a:moveTo>
                  <a:lnTo>
                    <a:pt x="188976" y="0"/>
                  </a:lnTo>
                  <a:lnTo>
                    <a:pt x="188976" y="8534"/>
                  </a:lnTo>
                  <a:lnTo>
                    <a:pt x="188976" y="137820"/>
                  </a:lnTo>
                  <a:lnTo>
                    <a:pt x="197510" y="137820"/>
                  </a:lnTo>
                  <a:lnTo>
                    <a:pt x="197510" y="8534"/>
                  </a:lnTo>
                  <a:lnTo>
                    <a:pt x="227380" y="8534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334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334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650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650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9970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9970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2286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2286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46024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46024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69189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69189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92354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92354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15518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15518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38683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38683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61886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61886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85051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85051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082163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082163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31381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31381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54545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54545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77710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77710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00875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00875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24065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24065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47230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47230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703953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703953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93560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93560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1672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1672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39889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39889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630545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630545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862573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862573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095746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095746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328917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328917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562090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562090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795261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795261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7028434" y="34467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756" y="88"/>
                  </a:moveTo>
                  <a:lnTo>
                    <a:pt x="129159" y="0"/>
                  </a:lnTo>
                  <a:lnTo>
                    <a:pt x="0" y="88"/>
                  </a:lnTo>
                  <a:lnTo>
                    <a:pt x="0" y="58293"/>
                  </a:lnTo>
                  <a:lnTo>
                    <a:pt x="129159" y="58293"/>
                  </a:lnTo>
                  <a:lnTo>
                    <a:pt x="129159" y="187452"/>
                  </a:lnTo>
                  <a:lnTo>
                    <a:pt x="187680" y="187452"/>
                  </a:lnTo>
                  <a:lnTo>
                    <a:pt x="187680" y="58293"/>
                  </a:lnTo>
                  <a:lnTo>
                    <a:pt x="187756" y="88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7028434" y="304773"/>
              <a:ext cx="227965" cy="227965"/>
            </a:xfrm>
            <a:custGeom>
              <a:avLst/>
              <a:gdLst/>
              <a:ahLst/>
              <a:cxnLst/>
              <a:rect l="l" t="t" r="r" b="b"/>
              <a:pathLst>
                <a:path w="227965" h="227965">
                  <a:moveTo>
                    <a:pt x="227355" y="188950"/>
                  </a:moveTo>
                  <a:lnTo>
                    <a:pt x="218821" y="188950"/>
                  </a:lnTo>
                  <a:lnTo>
                    <a:pt x="89535" y="188976"/>
                  </a:lnTo>
                  <a:lnTo>
                    <a:pt x="89535" y="197510"/>
                  </a:lnTo>
                  <a:lnTo>
                    <a:pt x="218821" y="197510"/>
                  </a:lnTo>
                  <a:lnTo>
                    <a:pt x="218821" y="227355"/>
                  </a:lnTo>
                  <a:lnTo>
                    <a:pt x="227355" y="227355"/>
                  </a:lnTo>
                  <a:lnTo>
                    <a:pt x="227355" y="188950"/>
                  </a:lnTo>
                  <a:close/>
                </a:path>
                <a:path w="227965" h="227965">
                  <a:moveTo>
                    <a:pt x="227355" y="25"/>
                  </a:moveTo>
                  <a:lnTo>
                    <a:pt x="89535" y="0"/>
                  </a:lnTo>
                  <a:lnTo>
                    <a:pt x="89535" y="8534"/>
                  </a:lnTo>
                  <a:lnTo>
                    <a:pt x="218821" y="8534"/>
                  </a:lnTo>
                  <a:lnTo>
                    <a:pt x="218821" y="139319"/>
                  </a:lnTo>
                  <a:lnTo>
                    <a:pt x="88036" y="139319"/>
                  </a:lnTo>
                  <a:lnTo>
                    <a:pt x="88036" y="0"/>
                  </a:lnTo>
                  <a:lnTo>
                    <a:pt x="79502" y="0"/>
                  </a:lnTo>
                  <a:lnTo>
                    <a:pt x="79502" y="139319"/>
                  </a:lnTo>
                  <a:lnTo>
                    <a:pt x="48412" y="139319"/>
                  </a:lnTo>
                  <a:lnTo>
                    <a:pt x="48412" y="8534"/>
                  </a:lnTo>
                  <a:lnTo>
                    <a:pt x="48463" y="0"/>
                  </a:lnTo>
                  <a:lnTo>
                    <a:pt x="0" y="0"/>
                  </a:lnTo>
                  <a:lnTo>
                    <a:pt x="0" y="8534"/>
                  </a:lnTo>
                  <a:lnTo>
                    <a:pt x="39878" y="8534"/>
                  </a:lnTo>
                  <a:lnTo>
                    <a:pt x="39878" y="139319"/>
                  </a:lnTo>
                  <a:lnTo>
                    <a:pt x="39878" y="147853"/>
                  </a:lnTo>
                  <a:lnTo>
                    <a:pt x="48412" y="147853"/>
                  </a:lnTo>
                  <a:lnTo>
                    <a:pt x="79502" y="147853"/>
                  </a:lnTo>
                  <a:lnTo>
                    <a:pt x="79502" y="197510"/>
                  </a:lnTo>
                  <a:lnTo>
                    <a:pt x="88036" y="197510"/>
                  </a:lnTo>
                  <a:lnTo>
                    <a:pt x="88036" y="147853"/>
                  </a:lnTo>
                  <a:lnTo>
                    <a:pt x="218821" y="147853"/>
                  </a:lnTo>
                  <a:lnTo>
                    <a:pt x="227317" y="147853"/>
                  </a:lnTo>
                  <a:lnTo>
                    <a:pt x="227355" y="25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7157593" y="533348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7247255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7157593" y="76804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7247255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7157593" y="1002740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7247255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7157593" y="123774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247255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7157593" y="147243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247255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157593" y="1707133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247255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157593" y="1941905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247255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157593" y="217660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247255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157593" y="241129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247255" y="241129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157593" y="264599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247255" y="264599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157593" y="2880689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247255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157593" y="3115385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247255" y="311538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157593" y="3350386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247255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157593" y="3585082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247255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157593" y="3819778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247255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7157593" y="405447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521" y="233171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7247255" y="40544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7157593" y="4289119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7247255" y="428911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7157593" y="4523816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247255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157593" y="475851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247255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157593" y="499320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247255" y="499320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157593" y="522790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247255" y="5227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157593" y="5462599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247255" y="546259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157593" y="5697600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247255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7157593" y="5932296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247255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7157593" y="6166992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7247255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157593" y="640176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247255" y="640176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157593" y="663646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7247255" y="663646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7157593" y="687115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7247255" y="687115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7157593" y="7105852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7247255" y="710585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7028434" y="7340548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79">
                  <a:moveTo>
                    <a:pt x="129159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129159" y="233476"/>
                  </a:lnTo>
                  <a:lnTo>
                    <a:pt x="129159" y="0"/>
                  </a:lnTo>
                  <a:close/>
                </a:path>
                <a:path w="227965" h="233679">
                  <a:moveTo>
                    <a:pt x="227380" y="0"/>
                  </a:moveTo>
                  <a:lnTo>
                    <a:pt x="187680" y="0"/>
                  </a:lnTo>
                  <a:lnTo>
                    <a:pt x="187680" y="233476"/>
                  </a:lnTo>
                  <a:lnTo>
                    <a:pt x="227380" y="233476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157593" y="7340548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7247255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7028434" y="7575244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79">
                  <a:moveTo>
                    <a:pt x="129159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129159" y="233476"/>
                  </a:lnTo>
                  <a:lnTo>
                    <a:pt x="129159" y="0"/>
                  </a:lnTo>
                  <a:close/>
                </a:path>
                <a:path w="227965" h="233679">
                  <a:moveTo>
                    <a:pt x="227380" y="0"/>
                  </a:moveTo>
                  <a:lnTo>
                    <a:pt x="187680" y="0"/>
                  </a:lnTo>
                  <a:lnTo>
                    <a:pt x="187680" y="233476"/>
                  </a:lnTo>
                  <a:lnTo>
                    <a:pt x="227380" y="233476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7157593" y="7575245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7247255" y="7575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7157593" y="7810245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521" y="233171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7247255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7157593" y="804494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521" y="233171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7247255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7157593" y="827963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7247255" y="82796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157593" y="8514333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7247255" y="85143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7028434" y="8748979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79">
                  <a:moveTo>
                    <a:pt x="129159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129159" y="233476"/>
                  </a:lnTo>
                  <a:lnTo>
                    <a:pt x="129159" y="0"/>
                  </a:lnTo>
                  <a:close/>
                </a:path>
                <a:path w="227965" h="233679">
                  <a:moveTo>
                    <a:pt x="227380" y="0"/>
                  </a:moveTo>
                  <a:lnTo>
                    <a:pt x="187680" y="0"/>
                  </a:lnTo>
                  <a:lnTo>
                    <a:pt x="187680" y="233476"/>
                  </a:lnTo>
                  <a:lnTo>
                    <a:pt x="227380" y="233476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7157593" y="8748979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7247255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7028434" y="8983674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79">
                  <a:moveTo>
                    <a:pt x="129159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129159" y="233476"/>
                  </a:lnTo>
                  <a:lnTo>
                    <a:pt x="129159" y="0"/>
                  </a:lnTo>
                  <a:close/>
                </a:path>
                <a:path w="227965" h="233679">
                  <a:moveTo>
                    <a:pt x="227380" y="0"/>
                  </a:moveTo>
                  <a:lnTo>
                    <a:pt x="187680" y="0"/>
                  </a:lnTo>
                  <a:lnTo>
                    <a:pt x="187680" y="233476"/>
                  </a:lnTo>
                  <a:lnTo>
                    <a:pt x="227380" y="233476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7157593" y="898367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7247255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7028434" y="9218370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79">
                  <a:moveTo>
                    <a:pt x="129159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129159" y="233476"/>
                  </a:lnTo>
                  <a:lnTo>
                    <a:pt x="129159" y="0"/>
                  </a:lnTo>
                  <a:close/>
                </a:path>
                <a:path w="227965" h="233679">
                  <a:moveTo>
                    <a:pt x="227380" y="0"/>
                  </a:moveTo>
                  <a:lnTo>
                    <a:pt x="187680" y="0"/>
                  </a:lnTo>
                  <a:lnTo>
                    <a:pt x="187680" y="233476"/>
                  </a:lnTo>
                  <a:lnTo>
                    <a:pt x="227380" y="233476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7157593" y="9218370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7247255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7028434" y="9453067"/>
              <a:ext cx="227965" cy="235585"/>
            </a:xfrm>
            <a:custGeom>
              <a:avLst/>
              <a:gdLst/>
              <a:ahLst/>
              <a:cxnLst/>
              <a:rect l="l" t="t" r="r" b="b"/>
              <a:pathLst>
                <a:path w="227965" h="235584">
                  <a:moveTo>
                    <a:pt x="129159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129159" y="235000"/>
                  </a:lnTo>
                  <a:lnTo>
                    <a:pt x="129159" y="0"/>
                  </a:lnTo>
                  <a:close/>
                </a:path>
                <a:path w="227965" h="235584">
                  <a:moveTo>
                    <a:pt x="227380" y="0"/>
                  </a:moveTo>
                  <a:lnTo>
                    <a:pt x="187680" y="0"/>
                  </a:lnTo>
                  <a:lnTo>
                    <a:pt x="187680" y="235000"/>
                  </a:lnTo>
                  <a:lnTo>
                    <a:pt x="227380" y="235000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7157593" y="9453067"/>
              <a:ext cx="59055" cy="235585"/>
            </a:xfrm>
            <a:custGeom>
              <a:avLst/>
              <a:gdLst/>
              <a:ahLst/>
              <a:cxnLst/>
              <a:rect l="l" t="t" r="r" b="b"/>
              <a:pathLst>
                <a:path w="59054" h="235584">
                  <a:moveTo>
                    <a:pt x="58521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521" y="235000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7247255" y="9453067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7028434" y="9689286"/>
              <a:ext cx="227965" cy="235585"/>
            </a:xfrm>
            <a:custGeom>
              <a:avLst/>
              <a:gdLst/>
              <a:ahLst/>
              <a:cxnLst/>
              <a:rect l="l" t="t" r="r" b="b"/>
              <a:pathLst>
                <a:path w="227965" h="235584">
                  <a:moveTo>
                    <a:pt x="129159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129159" y="235000"/>
                  </a:lnTo>
                  <a:lnTo>
                    <a:pt x="129159" y="0"/>
                  </a:lnTo>
                  <a:close/>
                </a:path>
                <a:path w="227965" h="235584">
                  <a:moveTo>
                    <a:pt x="227380" y="0"/>
                  </a:moveTo>
                  <a:lnTo>
                    <a:pt x="187680" y="0"/>
                  </a:lnTo>
                  <a:lnTo>
                    <a:pt x="187680" y="235000"/>
                  </a:lnTo>
                  <a:lnTo>
                    <a:pt x="227380" y="235000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7157593" y="9689286"/>
              <a:ext cx="59055" cy="235585"/>
            </a:xfrm>
            <a:custGeom>
              <a:avLst/>
              <a:gdLst/>
              <a:ahLst/>
              <a:cxnLst/>
              <a:rect l="l" t="t" r="r" b="b"/>
              <a:pathLst>
                <a:path w="59054" h="235584">
                  <a:moveTo>
                    <a:pt x="58521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521" y="235000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7247255" y="9689286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7028434" y="9925507"/>
              <a:ext cx="227965" cy="235585"/>
            </a:xfrm>
            <a:custGeom>
              <a:avLst/>
              <a:gdLst/>
              <a:ahLst/>
              <a:cxnLst/>
              <a:rect l="l" t="t" r="r" b="b"/>
              <a:pathLst>
                <a:path w="227965" h="235584">
                  <a:moveTo>
                    <a:pt x="129159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129159" y="235000"/>
                  </a:lnTo>
                  <a:lnTo>
                    <a:pt x="129159" y="0"/>
                  </a:lnTo>
                  <a:close/>
                </a:path>
                <a:path w="227965" h="235584">
                  <a:moveTo>
                    <a:pt x="227380" y="0"/>
                  </a:moveTo>
                  <a:lnTo>
                    <a:pt x="187680" y="0"/>
                  </a:lnTo>
                  <a:lnTo>
                    <a:pt x="187680" y="235000"/>
                  </a:lnTo>
                  <a:lnTo>
                    <a:pt x="227380" y="235000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7157593" y="9925507"/>
              <a:ext cx="59055" cy="235585"/>
            </a:xfrm>
            <a:custGeom>
              <a:avLst/>
              <a:gdLst/>
              <a:ahLst/>
              <a:cxnLst/>
              <a:rect l="l" t="t" r="r" b="b"/>
              <a:pathLst>
                <a:path w="59054" h="235584">
                  <a:moveTo>
                    <a:pt x="58521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521" y="235000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7247255" y="9925507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344728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304800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344728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304800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344728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304800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344728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304800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344728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304800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344728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304800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344728" y="194190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304800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344728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304800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344728" y="241129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304800" y="241129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344728" y="264599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304800" y="264599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344728" y="288068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304800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344728" y="311538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304800" y="311538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344728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304800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344728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304800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344728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304800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344728" y="40544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216" y="23317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304800" y="40544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344728" y="428911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304800" y="428911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344728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304800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344728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304800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344728" y="499320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04800" y="499320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344728" y="5227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04800" y="5227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344728" y="546259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04800" y="546259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344728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304800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344728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304800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44728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304800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344728" y="640176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304800" y="640176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344728" y="663646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304800" y="663646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344728" y="687115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304800" y="687115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344728" y="710585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304800" y="710585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344728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304800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344728" y="7575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304800" y="7575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344728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216" y="23317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304800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344728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216" y="23317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304800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344728" y="82796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304800" y="82796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344728" y="85143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304800" y="85143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344728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304800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344728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304800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344728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304800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344728" y="9453067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304800" y="9453067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344728" y="9689286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304800" y="9689286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344728" y="9925507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304800" y="9925507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6" name="object 306"/>
          <p:cNvSpPr txBox="1"/>
          <p:nvPr/>
        </p:nvSpPr>
        <p:spPr>
          <a:xfrm>
            <a:off x="6781545" y="9908288"/>
            <a:ext cx="169545" cy="24955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0"/>
              </a:spcBef>
            </a:pPr>
            <a:r>
              <a:rPr sz="1250" b="1" i="1" spc="-35" dirty="0">
                <a:solidFill>
                  <a:srgbClr val="1F487C"/>
                </a:solidFill>
                <a:latin typeface="Comic Sans MS"/>
                <a:cs typeface="Comic Sans MS"/>
              </a:rPr>
              <a:t>6</a:t>
            </a:r>
            <a:endParaRPr sz="125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06945" y="9924681"/>
            <a:ext cx="118745" cy="2184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250" b="1" i="1" spc="-35" dirty="0">
                <a:solidFill>
                  <a:srgbClr val="1F487C"/>
                </a:solidFill>
                <a:latin typeface="Comic Sans MS"/>
                <a:cs typeface="Comic Sans MS"/>
              </a:rPr>
              <a:t>7</a:t>
            </a:r>
            <a:endParaRPr sz="125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0000" y="421454"/>
            <a:ext cx="6177280" cy="4503420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120650" algn="just">
              <a:lnSpc>
                <a:spcPct val="100000"/>
              </a:lnSpc>
              <a:spcBef>
                <a:spcPts val="1025"/>
              </a:spcBef>
            </a:pPr>
            <a:r>
              <a:rPr sz="14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Be</a:t>
            </a:r>
            <a:r>
              <a:rPr sz="1450" b="1" i="1" spc="-3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4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careful</a:t>
            </a:r>
            <a:r>
              <a:rPr sz="1450" b="1" i="1" spc="-2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450" b="1" i="1" spc="-35" dirty="0">
                <a:solidFill>
                  <a:srgbClr val="365F91"/>
                </a:solidFill>
                <a:latin typeface="Comic Sans MS"/>
                <a:cs typeface="Comic Sans MS"/>
              </a:rPr>
              <a:t>when</a:t>
            </a:r>
            <a:r>
              <a:rPr sz="1450" b="1" i="1" spc="-4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450" b="1" i="1" spc="-25" dirty="0">
                <a:solidFill>
                  <a:srgbClr val="365F91"/>
                </a:solidFill>
                <a:latin typeface="Comic Sans MS"/>
                <a:cs typeface="Comic Sans MS"/>
              </a:rPr>
              <a:t>you</a:t>
            </a:r>
            <a:r>
              <a:rPr sz="1450" b="1" i="1" spc="-3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450" b="1" i="1" spc="-25" dirty="0">
                <a:solidFill>
                  <a:srgbClr val="365F91"/>
                </a:solidFill>
                <a:latin typeface="Comic Sans MS"/>
                <a:cs typeface="Comic Sans MS"/>
              </a:rPr>
              <a:t>handle</a:t>
            </a:r>
            <a:r>
              <a:rPr sz="14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 sharp </a:t>
            </a:r>
            <a:r>
              <a:rPr sz="1450" b="1" i="1" spc="-25" dirty="0">
                <a:solidFill>
                  <a:srgbClr val="365F91"/>
                </a:solidFill>
                <a:latin typeface="Comic Sans MS"/>
                <a:cs typeface="Comic Sans MS"/>
              </a:rPr>
              <a:t>objects!</a:t>
            </a:r>
            <a:endParaRPr sz="1450">
              <a:latin typeface="Comic Sans MS"/>
              <a:cs typeface="Comic Sans MS"/>
            </a:endParaRPr>
          </a:p>
          <a:p>
            <a:pPr marL="281940" marR="2181225" indent="-269875" algn="just">
              <a:lnSpc>
                <a:spcPct val="112100"/>
              </a:lnSpc>
              <a:spcBef>
                <a:spcPts val="605"/>
              </a:spcBef>
              <a:buClr>
                <a:srgbClr val="365F91"/>
              </a:buClr>
              <a:buSzPct val="96000"/>
              <a:buFont typeface="Wingdings"/>
              <a:buChar char=""/>
              <a:tabLst>
                <a:tab pos="282575" algn="l"/>
              </a:tabLst>
            </a:pPr>
            <a:r>
              <a:rPr sz="1250" i="1" spc="-35" dirty="0">
                <a:latin typeface="Comic Sans MS"/>
                <a:cs typeface="Comic Sans MS"/>
              </a:rPr>
              <a:t>When </a:t>
            </a:r>
            <a:r>
              <a:rPr sz="1250" i="1" spc="-30" dirty="0">
                <a:latin typeface="Comic Sans MS"/>
                <a:cs typeface="Comic Sans MS"/>
              </a:rPr>
              <a:t>using a </a:t>
            </a:r>
            <a:r>
              <a:rPr sz="1250" i="1" spc="-25" dirty="0">
                <a:latin typeface="Comic Sans MS"/>
                <a:cs typeface="Comic Sans MS"/>
              </a:rPr>
              <a:t>knife </a:t>
            </a:r>
            <a:r>
              <a:rPr sz="1250" i="1" spc="-30" dirty="0">
                <a:latin typeface="Comic Sans MS"/>
                <a:cs typeface="Comic Sans MS"/>
              </a:rPr>
              <a:t>or a </a:t>
            </a:r>
            <a:r>
              <a:rPr sz="1250" i="1" spc="-25" dirty="0">
                <a:latin typeface="Comic Sans MS"/>
                <a:cs typeface="Comic Sans MS"/>
              </a:rPr>
              <a:t>cutter, </a:t>
            </a:r>
            <a:r>
              <a:rPr sz="1250" i="1" spc="-30" dirty="0">
                <a:latin typeface="Comic Sans MS"/>
                <a:cs typeface="Comic Sans MS"/>
              </a:rPr>
              <a:t>you must </a:t>
            </a:r>
            <a:r>
              <a:rPr sz="1250" i="1" spc="-25" dirty="0">
                <a:latin typeface="Comic Sans MS"/>
                <a:cs typeface="Comic Sans MS"/>
              </a:rPr>
              <a:t>keep </a:t>
            </a:r>
            <a:r>
              <a:rPr sz="1250" i="1" spc="-30" dirty="0">
                <a:latin typeface="Comic Sans MS"/>
                <a:cs typeface="Comic Sans MS"/>
              </a:rPr>
              <a:t>your 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fingers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as </a:t>
            </a:r>
            <a:r>
              <a:rPr sz="1250" i="1" spc="-30" dirty="0">
                <a:latin typeface="Comic Sans MS"/>
                <a:cs typeface="Comic Sans MS"/>
              </a:rPr>
              <a:t>far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from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blade’s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edge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as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possible.</a:t>
            </a:r>
            <a:endParaRPr sz="1250">
              <a:latin typeface="Comic Sans MS"/>
              <a:cs typeface="Comic Sans MS"/>
            </a:endParaRPr>
          </a:p>
          <a:p>
            <a:pPr marL="281940" marR="2182495" indent="-269875" algn="just">
              <a:lnSpc>
                <a:spcPct val="111200"/>
              </a:lnSpc>
              <a:spcBef>
                <a:spcPts val="600"/>
              </a:spcBef>
              <a:buClr>
                <a:srgbClr val="365F91"/>
              </a:buClr>
              <a:buSzPct val="96000"/>
              <a:buFont typeface="Wingdings"/>
              <a:buChar char=""/>
              <a:tabLst>
                <a:tab pos="282575" algn="l"/>
              </a:tabLst>
            </a:pPr>
            <a:r>
              <a:rPr sz="1250" i="1" spc="-30" dirty="0">
                <a:latin typeface="Comic Sans MS"/>
                <a:cs typeface="Comic Sans MS"/>
              </a:rPr>
              <a:t>Pay attention when </a:t>
            </a:r>
            <a:r>
              <a:rPr sz="1250" i="1" spc="-25" dirty="0">
                <a:latin typeface="Comic Sans MS"/>
                <a:cs typeface="Comic Sans MS"/>
              </a:rPr>
              <a:t>filing in folders </a:t>
            </a:r>
            <a:r>
              <a:rPr sz="1250" i="1" spc="-30" dirty="0">
                <a:latin typeface="Comic Sans MS"/>
                <a:cs typeface="Comic Sans MS"/>
              </a:rPr>
              <a:t>with mechanical 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fasteners.</a:t>
            </a:r>
            <a:endParaRPr sz="1250">
              <a:latin typeface="Comic Sans MS"/>
              <a:cs typeface="Comic Sans MS"/>
            </a:endParaRPr>
          </a:p>
          <a:p>
            <a:pPr marL="281940" marR="2380615" indent="-269875" algn="just">
              <a:lnSpc>
                <a:spcPct val="111200"/>
              </a:lnSpc>
              <a:spcBef>
                <a:spcPts val="615"/>
              </a:spcBef>
              <a:buClr>
                <a:srgbClr val="365F91"/>
              </a:buClr>
              <a:buSzPct val="96000"/>
              <a:buFont typeface="Wingdings"/>
              <a:buChar char=""/>
              <a:tabLst>
                <a:tab pos="282575" algn="l"/>
              </a:tabLst>
            </a:pPr>
            <a:r>
              <a:rPr sz="1250" i="1" spc="-30" dirty="0">
                <a:latin typeface="Comic Sans MS"/>
                <a:cs typeface="Comic Sans MS"/>
              </a:rPr>
              <a:t>Sharp </a:t>
            </a:r>
            <a:r>
              <a:rPr sz="1250" i="1" spc="-35" dirty="0">
                <a:latin typeface="Comic Sans MS"/>
                <a:cs typeface="Comic Sans MS"/>
              </a:rPr>
              <a:t>and </a:t>
            </a:r>
            <a:r>
              <a:rPr sz="1250" i="1" spc="-30" dirty="0">
                <a:latin typeface="Comic Sans MS"/>
                <a:cs typeface="Comic Sans MS"/>
              </a:rPr>
              <a:t>blunt objects </a:t>
            </a:r>
            <a:r>
              <a:rPr sz="1250" i="1" spc="-25" dirty="0">
                <a:latin typeface="Comic Sans MS"/>
                <a:cs typeface="Comic Sans MS"/>
              </a:rPr>
              <a:t>(pencils, cutters, </a:t>
            </a:r>
            <a:r>
              <a:rPr sz="1250" i="1" spc="-30" dirty="0">
                <a:latin typeface="Comic Sans MS"/>
                <a:cs typeface="Comic Sans MS"/>
              </a:rPr>
              <a:t>blades </a:t>
            </a:r>
            <a:r>
              <a:rPr sz="1250" i="1" spc="-25" dirty="0">
                <a:latin typeface="Comic Sans MS"/>
                <a:cs typeface="Comic Sans MS"/>
              </a:rPr>
              <a:t> etc.) </a:t>
            </a:r>
            <a:r>
              <a:rPr sz="1250" i="1" spc="-30" dirty="0">
                <a:latin typeface="Comic Sans MS"/>
                <a:cs typeface="Comic Sans MS"/>
              </a:rPr>
              <a:t>must </a:t>
            </a:r>
            <a:r>
              <a:rPr sz="1250" i="1" spc="-35" dirty="0">
                <a:latin typeface="Comic Sans MS"/>
                <a:cs typeface="Comic Sans MS"/>
              </a:rPr>
              <a:t>be</a:t>
            </a:r>
            <a:r>
              <a:rPr sz="1250" i="1" spc="-30" dirty="0">
                <a:latin typeface="Comic Sans MS"/>
                <a:cs typeface="Comic Sans MS"/>
              </a:rPr>
              <a:t> places</a:t>
            </a:r>
            <a:r>
              <a:rPr sz="1250" i="1" spc="31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in </a:t>
            </a:r>
            <a:r>
              <a:rPr sz="1250" i="1" spc="-30" dirty="0">
                <a:latin typeface="Comic Sans MS"/>
                <a:cs typeface="Comic Sans MS"/>
              </a:rPr>
              <a:t>separate</a:t>
            </a:r>
            <a:r>
              <a:rPr sz="1250" i="1" spc="3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compartments 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of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drawers.</a:t>
            </a:r>
            <a:endParaRPr sz="1250">
              <a:latin typeface="Comic Sans MS"/>
              <a:cs typeface="Comic Sans MS"/>
            </a:endParaRPr>
          </a:p>
          <a:p>
            <a:pPr marL="281940" marR="2181860" indent="-269875" algn="just">
              <a:lnSpc>
                <a:spcPct val="111200"/>
              </a:lnSpc>
              <a:spcBef>
                <a:spcPts val="610"/>
              </a:spcBef>
              <a:buClr>
                <a:srgbClr val="365F91"/>
              </a:buClr>
              <a:buSzPct val="96000"/>
              <a:buFont typeface="Wingdings"/>
              <a:buChar char=""/>
              <a:tabLst>
                <a:tab pos="282575" algn="l"/>
              </a:tabLst>
            </a:pPr>
            <a:r>
              <a:rPr sz="1250" i="1" spc="-30" dirty="0">
                <a:latin typeface="Comic Sans MS"/>
                <a:cs typeface="Comic Sans MS"/>
              </a:rPr>
              <a:t>In case of </a:t>
            </a:r>
            <a:r>
              <a:rPr sz="1250" i="1" spc="-25" dirty="0">
                <a:latin typeface="Comic Sans MS"/>
                <a:cs typeface="Comic Sans MS"/>
              </a:rPr>
              <a:t>cutting </a:t>
            </a:r>
            <a:r>
              <a:rPr sz="1250" i="1" spc="-30" dirty="0">
                <a:latin typeface="Comic Sans MS"/>
                <a:cs typeface="Comic Sans MS"/>
              </a:rPr>
              <a:t>or wounding, use the first </a:t>
            </a:r>
            <a:r>
              <a:rPr sz="1250" i="1" spc="-25" dirty="0">
                <a:latin typeface="Comic Sans MS"/>
                <a:cs typeface="Comic Sans MS"/>
              </a:rPr>
              <a:t>aid kit 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or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ask</a:t>
            </a:r>
            <a:r>
              <a:rPr sz="1250" i="1" spc="-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for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specialised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intervention.</a:t>
            </a:r>
            <a:endParaRPr sz="125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365F91"/>
              </a:buClr>
              <a:buFont typeface="Wingdings"/>
              <a:buChar char=""/>
            </a:pPr>
            <a:endParaRPr sz="2050">
              <a:latin typeface="Comic Sans MS"/>
              <a:cs typeface="Comic Sans MS"/>
            </a:endParaRPr>
          </a:p>
          <a:p>
            <a:pPr marL="2208530" marR="128905" lvl="1" indent="-342900">
              <a:lnSpc>
                <a:spcPct val="111200"/>
              </a:lnSpc>
              <a:spcBef>
                <a:spcPts val="5"/>
              </a:spcBef>
              <a:buClr>
                <a:srgbClr val="365F91"/>
              </a:buClr>
              <a:buSzPct val="96000"/>
              <a:buFont typeface="Wingdings"/>
              <a:buChar char=""/>
              <a:tabLst>
                <a:tab pos="2208530" algn="l"/>
                <a:tab pos="2209165" algn="l"/>
              </a:tabLst>
            </a:pPr>
            <a:r>
              <a:rPr sz="1250" i="1" spc="-25" dirty="0">
                <a:latin typeface="Comic Sans MS"/>
                <a:cs typeface="Comic Sans MS"/>
              </a:rPr>
              <a:t>Give</a:t>
            </a:r>
            <a:r>
              <a:rPr sz="1250" i="1" spc="2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proper</a:t>
            </a:r>
            <a:r>
              <a:rPr sz="1250" i="1" spc="229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attention</a:t>
            </a:r>
            <a:r>
              <a:rPr sz="1250" i="1" spc="2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to</a:t>
            </a:r>
            <a:r>
              <a:rPr sz="1250" i="1" spc="2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tidiness</a:t>
            </a:r>
            <a:r>
              <a:rPr sz="1250" i="1" spc="21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and</a:t>
            </a:r>
            <a:r>
              <a:rPr sz="1250" i="1" spc="22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cleanliness</a:t>
            </a:r>
            <a:r>
              <a:rPr sz="1250" i="1" spc="22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at </a:t>
            </a:r>
            <a:r>
              <a:rPr sz="1250" i="1" spc="-36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working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place.</a:t>
            </a:r>
            <a:endParaRPr sz="1250">
              <a:latin typeface="Comic Sans MS"/>
              <a:cs typeface="Comic Sans MS"/>
            </a:endParaRPr>
          </a:p>
          <a:p>
            <a:pPr marL="2208530" marR="127000" lvl="1" indent="-342900">
              <a:lnSpc>
                <a:spcPts val="1680"/>
              </a:lnSpc>
              <a:spcBef>
                <a:spcPts val="70"/>
              </a:spcBef>
              <a:buClr>
                <a:srgbClr val="365F91"/>
              </a:buClr>
              <a:buSzPct val="96000"/>
              <a:buFont typeface="Wingdings"/>
              <a:buChar char=""/>
              <a:tabLst>
                <a:tab pos="2208530" algn="l"/>
                <a:tab pos="2209165" algn="l"/>
              </a:tabLst>
            </a:pPr>
            <a:r>
              <a:rPr sz="1250" i="1" spc="-35" dirty="0">
                <a:latin typeface="Comic Sans MS"/>
                <a:cs typeface="Comic Sans MS"/>
              </a:rPr>
              <a:t>By</a:t>
            </a:r>
            <a:r>
              <a:rPr sz="1250" i="1" spc="26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always</a:t>
            </a:r>
            <a:r>
              <a:rPr sz="1250" i="1" spc="26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keeping</a:t>
            </a:r>
            <a:r>
              <a:rPr sz="1250" i="1" spc="26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26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working</a:t>
            </a:r>
            <a:r>
              <a:rPr sz="1250" i="1" spc="26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place</a:t>
            </a:r>
            <a:r>
              <a:rPr sz="1250" i="1" spc="26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clean,</a:t>
            </a:r>
            <a:r>
              <a:rPr sz="1250" i="1" spc="26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you</a:t>
            </a:r>
            <a:r>
              <a:rPr sz="1250" i="1" spc="26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will </a:t>
            </a:r>
            <a:r>
              <a:rPr sz="1250" i="1" spc="-36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avoid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unwanted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accidents.</a:t>
            </a:r>
            <a:endParaRPr sz="125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Comic Sans MS"/>
              <a:cs typeface="Comic Sans MS"/>
            </a:endParaRPr>
          </a:p>
          <a:p>
            <a:pPr marL="3263265" marR="5080" indent="-1303020">
              <a:lnSpc>
                <a:spcPct val="112400"/>
              </a:lnSpc>
            </a:pPr>
            <a:r>
              <a:rPr sz="1450" b="1" i="1" spc="-35" dirty="0">
                <a:solidFill>
                  <a:srgbClr val="006FC0"/>
                </a:solidFill>
                <a:latin typeface="Comic Sans MS"/>
                <a:cs typeface="Comic Sans MS"/>
              </a:rPr>
              <a:t>Remember</a:t>
            </a:r>
            <a:r>
              <a:rPr sz="1450" b="1" i="1" spc="-25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1450" b="1" i="1" spc="-30" dirty="0">
                <a:solidFill>
                  <a:srgbClr val="006FC0"/>
                </a:solidFill>
                <a:latin typeface="Comic Sans MS"/>
                <a:cs typeface="Comic Sans MS"/>
              </a:rPr>
              <a:t>that</a:t>
            </a:r>
            <a:r>
              <a:rPr sz="1450" b="1" i="1" spc="-25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1450" b="1" i="1" spc="-30" dirty="0">
                <a:solidFill>
                  <a:srgbClr val="006FC0"/>
                </a:solidFill>
                <a:latin typeface="Comic Sans MS"/>
                <a:cs typeface="Comic Sans MS"/>
              </a:rPr>
              <a:t>a</a:t>
            </a:r>
            <a:r>
              <a:rPr sz="1450" b="1" i="1" spc="-25" dirty="0">
                <a:solidFill>
                  <a:srgbClr val="006FC0"/>
                </a:solidFill>
                <a:latin typeface="Comic Sans MS"/>
                <a:cs typeface="Comic Sans MS"/>
              </a:rPr>
              <a:t> clean</a:t>
            </a:r>
            <a:r>
              <a:rPr sz="1450" b="1" i="1" spc="-20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1450" b="1" i="1" spc="-30" dirty="0">
                <a:solidFill>
                  <a:srgbClr val="006FC0"/>
                </a:solidFill>
                <a:latin typeface="Comic Sans MS"/>
                <a:cs typeface="Comic Sans MS"/>
              </a:rPr>
              <a:t>and organised</a:t>
            </a:r>
            <a:r>
              <a:rPr sz="1450" b="1" i="1" spc="-10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1450" b="1" i="1" spc="-30" dirty="0">
                <a:solidFill>
                  <a:srgbClr val="006FC0"/>
                </a:solidFill>
                <a:latin typeface="Comic Sans MS"/>
                <a:cs typeface="Comic Sans MS"/>
              </a:rPr>
              <a:t>institution </a:t>
            </a:r>
            <a:r>
              <a:rPr sz="1450" b="1" i="1" spc="-615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1450" b="1" i="1" spc="-25" dirty="0">
                <a:solidFill>
                  <a:srgbClr val="006FC0"/>
                </a:solidFill>
                <a:latin typeface="Comic Sans MS"/>
                <a:cs typeface="Comic Sans MS"/>
              </a:rPr>
              <a:t>also</a:t>
            </a:r>
            <a:r>
              <a:rPr sz="1450" b="1" i="1" spc="-35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1450" b="1" i="1" spc="-30" dirty="0">
                <a:solidFill>
                  <a:srgbClr val="006FC0"/>
                </a:solidFill>
                <a:latin typeface="Comic Sans MS"/>
                <a:cs typeface="Comic Sans MS"/>
              </a:rPr>
              <a:t>means safety!</a:t>
            </a:r>
            <a:endParaRPr sz="145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9780" y="5430516"/>
            <a:ext cx="2567305" cy="27857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5600" marR="5080" indent="-343535" algn="just">
              <a:lnSpc>
                <a:spcPct val="111600"/>
              </a:lnSpc>
              <a:spcBef>
                <a:spcPts val="90"/>
              </a:spcBef>
              <a:buClr>
                <a:srgbClr val="365F91"/>
              </a:buClr>
              <a:buSzPct val="96000"/>
              <a:buFont typeface="Wingdings"/>
              <a:buChar char=""/>
              <a:tabLst>
                <a:tab pos="356235" algn="l"/>
              </a:tabLst>
            </a:pPr>
            <a:r>
              <a:rPr sz="1250" i="1" spc="-35" dirty="0">
                <a:latin typeface="Comic Sans MS"/>
                <a:cs typeface="Comic Sans MS"/>
              </a:rPr>
              <a:t>When</a:t>
            </a:r>
            <a:r>
              <a:rPr sz="1250" i="1" spc="-30" dirty="0">
                <a:latin typeface="Comic Sans MS"/>
                <a:cs typeface="Comic Sans MS"/>
              </a:rPr>
              <a:t> finishing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working </a:t>
            </a:r>
            <a:r>
              <a:rPr sz="1250" i="1" spc="-36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hours,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before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you</a:t>
            </a:r>
            <a:r>
              <a:rPr sz="1250" i="1" spc="-25" dirty="0">
                <a:latin typeface="Comic Sans MS"/>
                <a:cs typeface="Comic Sans MS"/>
              </a:rPr>
              <a:t> leave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the </a:t>
            </a:r>
            <a:r>
              <a:rPr sz="1250" i="1" spc="-30" dirty="0">
                <a:latin typeface="Comic Sans MS"/>
                <a:cs typeface="Comic Sans MS"/>
              </a:rPr>
              <a:t> office,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you must:</a:t>
            </a:r>
            <a:endParaRPr sz="1250">
              <a:latin typeface="Comic Sans MS"/>
              <a:cs typeface="Comic Sans MS"/>
            </a:endParaRPr>
          </a:p>
          <a:p>
            <a:pPr marL="469900" marR="8255" lvl="1" indent="-186055" algn="just">
              <a:lnSpc>
                <a:spcPct val="111200"/>
              </a:lnSpc>
              <a:buSzPct val="96000"/>
              <a:buFont typeface="Comic Sans MS"/>
              <a:buChar char="-"/>
              <a:tabLst>
                <a:tab pos="470534" algn="l"/>
              </a:tabLst>
            </a:pPr>
            <a:r>
              <a:rPr sz="1250" i="1" spc="-25" dirty="0">
                <a:latin typeface="Comic Sans MS"/>
                <a:cs typeface="Comic Sans MS"/>
              </a:rPr>
              <a:t>Pull </a:t>
            </a:r>
            <a:r>
              <a:rPr sz="1250" i="1" spc="-20" dirty="0">
                <a:latin typeface="Comic Sans MS"/>
                <a:cs typeface="Comic Sans MS"/>
              </a:rPr>
              <a:t>all </a:t>
            </a:r>
            <a:r>
              <a:rPr sz="1250" i="1" spc="-30" dirty="0">
                <a:latin typeface="Comic Sans MS"/>
                <a:cs typeface="Comic Sans MS"/>
              </a:rPr>
              <a:t>power strips </a:t>
            </a:r>
            <a:r>
              <a:rPr sz="1250" i="1" spc="-35" dirty="0">
                <a:latin typeface="Comic Sans MS"/>
                <a:cs typeface="Comic Sans MS"/>
              </a:rPr>
              <a:t>from the </a:t>
            </a:r>
            <a:r>
              <a:rPr sz="1250" i="1" spc="-36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socket;</a:t>
            </a:r>
            <a:endParaRPr sz="1250">
              <a:latin typeface="Comic Sans MS"/>
              <a:cs typeface="Comic Sans MS"/>
            </a:endParaRPr>
          </a:p>
          <a:p>
            <a:pPr marL="469900" lvl="1" indent="-186690" algn="just">
              <a:lnSpc>
                <a:spcPct val="100000"/>
              </a:lnSpc>
              <a:spcBef>
                <a:spcPts val="180"/>
              </a:spcBef>
              <a:buSzPct val="96000"/>
              <a:buFont typeface="Comic Sans MS"/>
              <a:buChar char="-"/>
              <a:tabLst>
                <a:tab pos="470534" algn="l"/>
              </a:tabLst>
            </a:pPr>
            <a:r>
              <a:rPr sz="1250" i="1" spc="-30" dirty="0">
                <a:latin typeface="Comic Sans MS"/>
                <a:cs typeface="Comic Sans MS"/>
              </a:rPr>
              <a:t>Check</a:t>
            </a:r>
            <a:r>
              <a:rPr sz="1250" i="1" spc="-25" dirty="0">
                <a:latin typeface="Comic Sans MS"/>
                <a:cs typeface="Comic Sans MS"/>
              </a:rPr>
              <a:t> all</a:t>
            </a:r>
            <a:r>
              <a:rPr sz="1250" i="1" spc="-3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water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taps;</a:t>
            </a:r>
            <a:endParaRPr sz="1250">
              <a:latin typeface="Comic Sans MS"/>
              <a:cs typeface="Comic Sans MS"/>
            </a:endParaRPr>
          </a:p>
          <a:p>
            <a:pPr marL="469900" marR="5080" lvl="1" indent="-186055">
              <a:lnSpc>
                <a:spcPts val="1680"/>
              </a:lnSpc>
              <a:spcBef>
                <a:spcPts val="75"/>
              </a:spcBef>
              <a:buSzPct val="96000"/>
              <a:buFont typeface="Comic Sans MS"/>
              <a:buChar char="-"/>
              <a:tabLst>
                <a:tab pos="470534" algn="l"/>
              </a:tabLst>
            </a:pPr>
            <a:r>
              <a:rPr sz="1250" i="1" spc="-25" dirty="0">
                <a:latin typeface="Comic Sans MS"/>
                <a:cs typeface="Comic Sans MS"/>
              </a:rPr>
              <a:t>Turn</a:t>
            </a:r>
            <a:r>
              <a:rPr sz="1250" i="1" spc="16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off</a:t>
            </a:r>
            <a:r>
              <a:rPr sz="1250" i="1" spc="17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all</a:t>
            </a:r>
            <a:r>
              <a:rPr sz="1250" i="1" spc="16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air</a:t>
            </a:r>
            <a:r>
              <a:rPr sz="1250" i="1" spc="18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conditioners </a:t>
            </a:r>
            <a:r>
              <a:rPr sz="1250" i="1" spc="-35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and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computers;</a:t>
            </a:r>
            <a:endParaRPr sz="1250">
              <a:latin typeface="Comic Sans MS"/>
              <a:cs typeface="Comic Sans MS"/>
            </a:endParaRPr>
          </a:p>
          <a:p>
            <a:pPr marL="469900" lvl="1" indent="-186690">
              <a:lnSpc>
                <a:spcPct val="100000"/>
              </a:lnSpc>
              <a:spcBef>
                <a:spcPts val="80"/>
              </a:spcBef>
              <a:buSzPct val="96000"/>
              <a:buFont typeface="Comic Sans MS"/>
              <a:buChar char="-"/>
              <a:tabLst>
                <a:tab pos="470534" algn="l"/>
              </a:tabLst>
            </a:pPr>
            <a:r>
              <a:rPr sz="1250" i="1" spc="-25" dirty="0">
                <a:latin typeface="Comic Sans MS"/>
                <a:cs typeface="Comic Sans MS"/>
              </a:rPr>
              <a:t>Turn</a:t>
            </a:r>
            <a:r>
              <a:rPr sz="1250" i="1" spc="-4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off</a:t>
            </a:r>
            <a:r>
              <a:rPr sz="1250" i="1" spc="-4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 </a:t>
            </a:r>
            <a:r>
              <a:rPr sz="1250" i="1" spc="-25" dirty="0">
                <a:latin typeface="Comic Sans MS"/>
                <a:cs typeface="Comic Sans MS"/>
              </a:rPr>
              <a:t>light;</a:t>
            </a:r>
            <a:endParaRPr sz="1250">
              <a:latin typeface="Comic Sans MS"/>
              <a:cs typeface="Comic Sans MS"/>
            </a:endParaRPr>
          </a:p>
          <a:p>
            <a:pPr marL="469900" lvl="1" indent="-186690">
              <a:lnSpc>
                <a:spcPct val="100000"/>
              </a:lnSpc>
              <a:spcBef>
                <a:spcPts val="170"/>
              </a:spcBef>
              <a:buSzPct val="96000"/>
              <a:buFont typeface="Comic Sans MS"/>
              <a:buChar char="-"/>
              <a:tabLst>
                <a:tab pos="470534" algn="l"/>
              </a:tabLst>
            </a:pPr>
            <a:r>
              <a:rPr sz="1250" i="1" spc="-30" dirty="0">
                <a:latin typeface="Comic Sans MS"/>
                <a:cs typeface="Comic Sans MS"/>
              </a:rPr>
              <a:t>Lock the</a:t>
            </a:r>
            <a:r>
              <a:rPr sz="1250" i="1" spc="-4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door.</a:t>
            </a:r>
            <a:endParaRPr sz="1250">
              <a:latin typeface="Comic Sans MS"/>
              <a:cs typeface="Comic Sans MS"/>
            </a:endParaRPr>
          </a:p>
          <a:p>
            <a:pPr marL="355600" marR="7620" indent="-343535" algn="just">
              <a:lnSpc>
                <a:spcPct val="111300"/>
              </a:lnSpc>
              <a:spcBef>
                <a:spcPts val="10"/>
              </a:spcBef>
              <a:buClr>
                <a:srgbClr val="365F91"/>
              </a:buClr>
              <a:buSzPct val="96000"/>
              <a:buFont typeface="Wingdings"/>
              <a:buChar char=""/>
              <a:tabLst>
                <a:tab pos="356235" algn="l"/>
              </a:tabLst>
            </a:pPr>
            <a:r>
              <a:rPr sz="1250" i="1" spc="-30" dirty="0">
                <a:latin typeface="Comic Sans MS"/>
                <a:cs typeface="Comic Sans MS"/>
              </a:rPr>
              <a:t>Also observe </a:t>
            </a:r>
            <a:r>
              <a:rPr sz="1250" i="1" spc="-25" dirty="0">
                <a:latin typeface="Comic Sans MS"/>
                <a:cs typeface="Comic Sans MS"/>
              </a:rPr>
              <a:t>all rules specific 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to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working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place,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where </a:t>
            </a:r>
            <a:r>
              <a:rPr sz="1250" i="1" spc="-25" dirty="0">
                <a:latin typeface="Comic Sans MS"/>
                <a:cs typeface="Comic Sans MS"/>
              </a:rPr>
              <a:t> necessary.</a:t>
            </a:r>
            <a:endParaRPr sz="125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5019" y="8423410"/>
            <a:ext cx="2534285" cy="15805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30"/>
              </a:spcBef>
            </a:pPr>
            <a:r>
              <a:rPr sz="1450" b="1" i="1" spc="-35" dirty="0">
                <a:solidFill>
                  <a:srgbClr val="365F91"/>
                </a:solidFill>
                <a:latin typeface="Comic Sans MS"/>
                <a:cs typeface="Comic Sans MS"/>
              </a:rPr>
              <a:t>CAUTION!</a:t>
            </a:r>
            <a:endParaRPr sz="1450">
              <a:latin typeface="Comic Sans MS"/>
              <a:cs typeface="Comic Sans MS"/>
            </a:endParaRPr>
          </a:p>
          <a:p>
            <a:pPr marL="12700" marR="5080" algn="ctr">
              <a:lnSpc>
                <a:spcPct val="111800"/>
              </a:lnSpc>
              <a:spcBef>
                <a:spcPts val="1405"/>
              </a:spcBef>
            </a:pPr>
            <a:r>
              <a:rPr sz="1350" b="1" i="1" spc="-35" dirty="0">
                <a:solidFill>
                  <a:srgbClr val="365F91"/>
                </a:solidFill>
                <a:latin typeface="Comic Sans MS"/>
                <a:cs typeface="Comic Sans MS"/>
              </a:rPr>
              <a:t>You </a:t>
            </a:r>
            <a:r>
              <a:rPr sz="13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are not </a:t>
            </a:r>
            <a:r>
              <a:rPr sz="1350" b="1" i="1" spc="-25" dirty="0">
                <a:solidFill>
                  <a:srgbClr val="365F91"/>
                </a:solidFill>
                <a:latin typeface="Comic Sans MS"/>
                <a:cs typeface="Comic Sans MS"/>
              </a:rPr>
              <a:t>allowed </a:t>
            </a:r>
            <a:r>
              <a:rPr sz="13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to </a:t>
            </a:r>
            <a:r>
              <a:rPr sz="1350" b="1" i="1" spc="-35" dirty="0">
                <a:solidFill>
                  <a:srgbClr val="365F91"/>
                </a:solidFill>
                <a:latin typeface="Comic Sans MS"/>
                <a:cs typeface="Comic Sans MS"/>
              </a:rPr>
              <a:t>stay </a:t>
            </a:r>
            <a:r>
              <a:rPr sz="13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 after the normal working hours </a:t>
            </a:r>
            <a:r>
              <a:rPr sz="1350" b="1" i="1" spc="-57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3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unless</a:t>
            </a:r>
            <a:r>
              <a:rPr sz="1350" b="1" i="1" spc="-2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3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you have your direct </a:t>
            </a:r>
            <a:r>
              <a:rPr sz="1350" b="1" i="1" spc="-2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3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superior’s</a:t>
            </a:r>
            <a:r>
              <a:rPr sz="1350" b="1" i="1" spc="-2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3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approval, </a:t>
            </a:r>
            <a:r>
              <a:rPr sz="1350" b="1" i="1" spc="-35" dirty="0">
                <a:solidFill>
                  <a:srgbClr val="365F91"/>
                </a:solidFill>
                <a:latin typeface="Comic Sans MS"/>
                <a:cs typeface="Comic Sans MS"/>
              </a:rPr>
              <a:t>minimum</a:t>
            </a:r>
            <a:endParaRPr sz="135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sz="1350" b="1" i="1" spc="-35" dirty="0">
                <a:solidFill>
                  <a:srgbClr val="365F91"/>
                </a:solidFill>
                <a:latin typeface="Comic Sans MS"/>
                <a:cs typeface="Comic Sans MS"/>
              </a:rPr>
              <a:t>2</a:t>
            </a:r>
            <a:r>
              <a:rPr sz="1350" b="1" i="1" spc="-6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3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persons.</a:t>
            </a:r>
            <a:endParaRPr sz="135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26890" y="5350635"/>
            <a:ext cx="2804795" cy="52260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1450" b="1" i="1" spc="-30" dirty="0">
                <a:solidFill>
                  <a:srgbClr val="538DD3"/>
                </a:solidFill>
                <a:latin typeface="Comic Sans MS"/>
                <a:cs typeface="Comic Sans MS"/>
              </a:rPr>
              <a:t>General</a:t>
            </a:r>
            <a:r>
              <a:rPr sz="1450" b="1" i="1" spc="-40" dirty="0">
                <a:solidFill>
                  <a:srgbClr val="538DD3"/>
                </a:solidFill>
                <a:latin typeface="Comic Sans MS"/>
                <a:cs typeface="Comic Sans MS"/>
              </a:rPr>
              <a:t> </a:t>
            </a:r>
            <a:r>
              <a:rPr sz="1450" b="1" i="1" spc="-30" dirty="0">
                <a:solidFill>
                  <a:srgbClr val="538DD3"/>
                </a:solidFill>
                <a:latin typeface="Comic Sans MS"/>
                <a:cs typeface="Comic Sans MS"/>
              </a:rPr>
              <a:t>rules</a:t>
            </a:r>
            <a:r>
              <a:rPr sz="1450" b="1" i="1" spc="-45" dirty="0">
                <a:solidFill>
                  <a:srgbClr val="538DD3"/>
                </a:solidFill>
                <a:latin typeface="Comic Sans MS"/>
                <a:cs typeface="Comic Sans MS"/>
              </a:rPr>
              <a:t> </a:t>
            </a:r>
            <a:r>
              <a:rPr sz="1450" b="1" i="1" spc="-35" dirty="0">
                <a:solidFill>
                  <a:srgbClr val="538DD3"/>
                </a:solidFill>
                <a:latin typeface="Comic Sans MS"/>
                <a:cs typeface="Comic Sans MS"/>
              </a:rPr>
              <a:t>when</a:t>
            </a:r>
            <a:r>
              <a:rPr sz="1450" b="1" i="1" spc="-40" dirty="0">
                <a:solidFill>
                  <a:srgbClr val="538DD3"/>
                </a:solidFill>
                <a:latin typeface="Comic Sans MS"/>
                <a:cs typeface="Comic Sans MS"/>
              </a:rPr>
              <a:t> </a:t>
            </a:r>
            <a:r>
              <a:rPr sz="1450" b="1" i="1" spc="-25" dirty="0">
                <a:solidFill>
                  <a:srgbClr val="538DD3"/>
                </a:solidFill>
                <a:latin typeface="Comic Sans MS"/>
                <a:cs typeface="Comic Sans MS"/>
              </a:rPr>
              <a:t>finishing</a:t>
            </a:r>
            <a:r>
              <a:rPr sz="1450" b="1" i="1" spc="-35" dirty="0">
                <a:solidFill>
                  <a:srgbClr val="538DD3"/>
                </a:solidFill>
                <a:latin typeface="Comic Sans MS"/>
                <a:cs typeface="Comic Sans MS"/>
              </a:rPr>
              <a:t> </a:t>
            </a:r>
            <a:r>
              <a:rPr sz="1450" b="1" i="1" spc="-30" dirty="0">
                <a:solidFill>
                  <a:srgbClr val="538DD3"/>
                </a:solidFill>
                <a:latin typeface="Comic Sans MS"/>
                <a:cs typeface="Comic Sans MS"/>
              </a:rPr>
              <a:t>the</a:t>
            </a:r>
            <a:endParaRPr sz="1450">
              <a:latin typeface="Comic Sans MS"/>
              <a:cs typeface="Comic Sans MS"/>
            </a:endParaRPr>
          </a:p>
          <a:p>
            <a:pPr marL="988060">
              <a:lnSpc>
                <a:spcPct val="100000"/>
              </a:lnSpc>
              <a:spcBef>
                <a:spcPts val="215"/>
              </a:spcBef>
            </a:pPr>
            <a:r>
              <a:rPr sz="1450" b="1" i="1" spc="-30" dirty="0">
                <a:solidFill>
                  <a:srgbClr val="538DD3"/>
                </a:solidFill>
                <a:latin typeface="Comic Sans MS"/>
                <a:cs typeface="Comic Sans MS"/>
              </a:rPr>
              <a:t>working</a:t>
            </a:r>
            <a:r>
              <a:rPr sz="1450" b="1" i="1" spc="-75" dirty="0">
                <a:solidFill>
                  <a:srgbClr val="538DD3"/>
                </a:solidFill>
                <a:latin typeface="Comic Sans MS"/>
                <a:cs typeface="Comic Sans MS"/>
              </a:rPr>
              <a:t> </a:t>
            </a:r>
            <a:r>
              <a:rPr sz="1450" b="1" i="1" spc="-30" dirty="0">
                <a:solidFill>
                  <a:srgbClr val="538DD3"/>
                </a:solidFill>
                <a:latin typeface="Comic Sans MS"/>
                <a:cs typeface="Comic Sans MS"/>
              </a:rPr>
              <a:t>hours</a:t>
            </a:r>
            <a:endParaRPr sz="1450">
              <a:latin typeface="Comic Sans MS"/>
              <a:cs typeface="Comic Sans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67136" y="852762"/>
            <a:ext cx="1844878" cy="17018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1844" y="3423747"/>
            <a:ext cx="1795300" cy="191448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45204" y="6510908"/>
            <a:ext cx="1143000" cy="111442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35701" y="6656451"/>
            <a:ext cx="987551" cy="832104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304800" y="304774"/>
            <a:ext cx="6951345" cy="10084435"/>
            <a:chOff x="304800" y="304774"/>
            <a:chExt cx="6951345" cy="10084435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45204" y="8037829"/>
              <a:ext cx="1143000" cy="129539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88204" y="7847329"/>
              <a:ext cx="1971421" cy="148463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44728" y="10162031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452" y="129235"/>
                  </a:moveTo>
                  <a:lnTo>
                    <a:pt x="58204" y="129235"/>
                  </a:lnTo>
                  <a:lnTo>
                    <a:pt x="58204" y="0"/>
                  </a:lnTo>
                  <a:lnTo>
                    <a:pt x="0" y="0"/>
                  </a:lnTo>
                  <a:lnTo>
                    <a:pt x="0" y="129235"/>
                  </a:lnTo>
                  <a:lnTo>
                    <a:pt x="0" y="187452"/>
                  </a:lnTo>
                  <a:lnTo>
                    <a:pt x="58204" y="187452"/>
                  </a:lnTo>
                  <a:lnTo>
                    <a:pt x="187452" y="187452"/>
                  </a:lnTo>
                  <a:lnTo>
                    <a:pt x="187452" y="129235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4800" y="10162031"/>
              <a:ext cx="227965" cy="227329"/>
            </a:xfrm>
            <a:custGeom>
              <a:avLst/>
              <a:gdLst/>
              <a:ahLst/>
              <a:cxnLst/>
              <a:rect l="l" t="t" r="r" b="b"/>
              <a:pathLst>
                <a:path w="227965" h="227329">
                  <a:moveTo>
                    <a:pt x="137769" y="29578"/>
                  </a:moveTo>
                  <a:lnTo>
                    <a:pt x="8534" y="29578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9578"/>
                  </a:lnTo>
                  <a:lnTo>
                    <a:pt x="0" y="38404"/>
                  </a:lnTo>
                  <a:lnTo>
                    <a:pt x="8534" y="38404"/>
                  </a:lnTo>
                  <a:lnTo>
                    <a:pt x="137769" y="38404"/>
                  </a:lnTo>
                  <a:lnTo>
                    <a:pt x="137769" y="29578"/>
                  </a:lnTo>
                  <a:close/>
                </a:path>
                <a:path w="227965" h="227329">
                  <a:moveTo>
                    <a:pt x="227380" y="218541"/>
                  </a:moveTo>
                  <a:lnTo>
                    <a:pt x="187756" y="218541"/>
                  </a:lnTo>
                  <a:lnTo>
                    <a:pt x="187756" y="88087"/>
                  </a:lnTo>
                  <a:lnTo>
                    <a:pt x="187756" y="79260"/>
                  </a:lnTo>
                  <a:lnTo>
                    <a:pt x="178917" y="79248"/>
                  </a:lnTo>
                  <a:lnTo>
                    <a:pt x="147828" y="79260"/>
                  </a:lnTo>
                  <a:lnTo>
                    <a:pt x="147828" y="29565"/>
                  </a:lnTo>
                  <a:lnTo>
                    <a:pt x="139293" y="29565"/>
                  </a:lnTo>
                  <a:lnTo>
                    <a:pt x="139293" y="79260"/>
                  </a:lnTo>
                  <a:lnTo>
                    <a:pt x="8534" y="79260"/>
                  </a:lnTo>
                  <a:lnTo>
                    <a:pt x="0" y="79248"/>
                  </a:lnTo>
                  <a:lnTo>
                    <a:pt x="0" y="88087"/>
                  </a:lnTo>
                  <a:lnTo>
                    <a:pt x="0" y="218541"/>
                  </a:lnTo>
                  <a:lnTo>
                    <a:pt x="0" y="227076"/>
                  </a:lnTo>
                  <a:lnTo>
                    <a:pt x="8534" y="227076"/>
                  </a:lnTo>
                  <a:lnTo>
                    <a:pt x="137769" y="227076"/>
                  </a:lnTo>
                  <a:lnTo>
                    <a:pt x="137769" y="218541"/>
                  </a:lnTo>
                  <a:lnTo>
                    <a:pt x="8534" y="218541"/>
                  </a:lnTo>
                  <a:lnTo>
                    <a:pt x="8534" y="88087"/>
                  </a:lnTo>
                  <a:lnTo>
                    <a:pt x="139293" y="88087"/>
                  </a:lnTo>
                  <a:lnTo>
                    <a:pt x="139293" y="227076"/>
                  </a:lnTo>
                  <a:lnTo>
                    <a:pt x="147828" y="227076"/>
                  </a:lnTo>
                  <a:lnTo>
                    <a:pt x="147828" y="88087"/>
                  </a:lnTo>
                  <a:lnTo>
                    <a:pt x="178917" y="88087"/>
                  </a:lnTo>
                  <a:lnTo>
                    <a:pt x="178917" y="218541"/>
                  </a:lnTo>
                  <a:lnTo>
                    <a:pt x="178917" y="227076"/>
                  </a:lnTo>
                  <a:lnTo>
                    <a:pt x="187756" y="227076"/>
                  </a:lnTo>
                  <a:lnTo>
                    <a:pt x="227380" y="227076"/>
                  </a:lnTo>
                  <a:lnTo>
                    <a:pt x="227380" y="218541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3400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3400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6504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6504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97000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97000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2864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2864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60246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60246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91894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91894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923541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923541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155189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155189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38683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38683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618867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618867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850514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850514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082163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082163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313810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313810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54545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54545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777107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777107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008754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008754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240657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240657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472304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472304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703953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703953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935601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935601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16724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16724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398896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398896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630545" y="10162044"/>
              <a:ext cx="230504" cy="227329"/>
            </a:xfrm>
            <a:custGeom>
              <a:avLst/>
              <a:gdLst/>
              <a:ahLst/>
              <a:cxnLst/>
              <a:rect l="l" t="t" r="r" b="b"/>
              <a:pathLst>
                <a:path w="230504" h="227329">
                  <a:moveTo>
                    <a:pt x="230428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0428" y="227063"/>
                  </a:lnTo>
                  <a:lnTo>
                    <a:pt x="230428" y="187439"/>
                  </a:lnTo>
                  <a:close/>
                </a:path>
                <a:path w="230504" h="227329">
                  <a:moveTo>
                    <a:pt x="230428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0428" y="129222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630545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630545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862574" y="10162044"/>
              <a:ext cx="231775" cy="227329"/>
            </a:xfrm>
            <a:custGeom>
              <a:avLst/>
              <a:gdLst/>
              <a:ahLst/>
              <a:cxnLst/>
              <a:rect l="l" t="t" r="r" b="b"/>
              <a:pathLst>
                <a:path w="231775" h="227329">
                  <a:moveTo>
                    <a:pt x="231648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648" y="227063"/>
                  </a:lnTo>
                  <a:lnTo>
                    <a:pt x="231648" y="187439"/>
                  </a:lnTo>
                  <a:close/>
                </a:path>
                <a:path w="231775" h="227329">
                  <a:moveTo>
                    <a:pt x="231648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648" y="129222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862573" y="10291267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862573" y="10380573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095746" y="10162044"/>
              <a:ext cx="231775" cy="227329"/>
            </a:xfrm>
            <a:custGeom>
              <a:avLst/>
              <a:gdLst/>
              <a:ahLst/>
              <a:cxnLst/>
              <a:rect l="l" t="t" r="r" b="b"/>
              <a:pathLst>
                <a:path w="231775" h="227329">
                  <a:moveTo>
                    <a:pt x="231648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648" y="227063"/>
                  </a:lnTo>
                  <a:lnTo>
                    <a:pt x="231648" y="187439"/>
                  </a:lnTo>
                  <a:close/>
                </a:path>
                <a:path w="231775" h="227329">
                  <a:moveTo>
                    <a:pt x="231648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648" y="129222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095746" y="10291267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095746" y="10380573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328918" y="10162044"/>
              <a:ext cx="232410" cy="227329"/>
            </a:xfrm>
            <a:custGeom>
              <a:avLst/>
              <a:gdLst/>
              <a:ahLst/>
              <a:cxnLst/>
              <a:rect l="l" t="t" r="r" b="b"/>
              <a:pathLst>
                <a:path w="232409" h="227329">
                  <a:moveTo>
                    <a:pt x="231940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940" y="227063"/>
                  </a:lnTo>
                  <a:lnTo>
                    <a:pt x="231940" y="187439"/>
                  </a:lnTo>
                  <a:close/>
                </a:path>
                <a:path w="232409" h="227329">
                  <a:moveTo>
                    <a:pt x="231940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940" y="129222"/>
                  </a:lnTo>
                  <a:lnTo>
                    <a:pt x="231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328917" y="10291267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328917" y="10380573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562090" y="10162044"/>
              <a:ext cx="232410" cy="227329"/>
            </a:xfrm>
            <a:custGeom>
              <a:avLst/>
              <a:gdLst/>
              <a:ahLst/>
              <a:cxnLst/>
              <a:rect l="l" t="t" r="r" b="b"/>
              <a:pathLst>
                <a:path w="232409" h="227329">
                  <a:moveTo>
                    <a:pt x="231952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952" y="227063"/>
                  </a:lnTo>
                  <a:lnTo>
                    <a:pt x="231952" y="187439"/>
                  </a:lnTo>
                  <a:close/>
                </a:path>
                <a:path w="232409" h="227329">
                  <a:moveTo>
                    <a:pt x="231952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952" y="129222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562090" y="10291267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562090" y="10380573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795262" y="10162044"/>
              <a:ext cx="232410" cy="227329"/>
            </a:xfrm>
            <a:custGeom>
              <a:avLst/>
              <a:gdLst/>
              <a:ahLst/>
              <a:cxnLst/>
              <a:rect l="l" t="t" r="r" b="b"/>
              <a:pathLst>
                <a:path w="232409" h="227329">
                  <a:moveTo>
                    <a:pt x="231952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952" y="227063"/>
                  </a:lnTo>
                  <a:lnTo>
                    <a:pt x="231952" y="187439"/>
                  </a:lnTo>
                  <a:close/>
                </a:path>
                <a:path w="232409" h="227329">
                  <a:moveTo>
                    <a:pt x="231952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952" y="129222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795261" y="10291267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795261" y="10380573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028433" y="10162031"/>
              <a:ext cx="227965" cy="227329"/>
            </a:xfrm>
            <a:custGeom>
              <a:avLst/>
              <a:gdLst/>
              <a:ahLst/>
              <a:cxnLst/>
              <a:rect l="l" t="t" r="r" b="b"/>
              <a:pathLst>
                <a:path w="227965" h="227329">
                  <a:moveTo>
                    <a:pt x="227380" y="0"/>
                  </a:moveTo>
                  <a:lnTo>
                    <a:pt x="0" y="0"/>
                  </a:lnTo>
                  <a:lnTo>
                    <a:pt x="0" y="227075"/>
                  </a:lnTo>
                  <a:lnTo>
                    <a:pt x="227380" y="227075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028434" y="10162031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756" y="129235"/>
                  </a:moveTo>
                  <a:lnTo>
                    <a:pt x="187680" y="0"/>
                  </a:lnTo>
                  <a:lnTo>
                    <a:pt x="129159" y="0"/>
                  </a:lnTo>
                  <a:lnTo>
                    <a:pt x="129159" y="129235"/>
                  </a:lnTo>
                  <a:lnTo>
                    <a:pt x="0" y="129235"/>
                  </a:lnTo>
                  <a:lnTo>
                    <a:pt x="0" y="187452"/>
                  </a:lnTo>
                  <a:lnTo>
                    <a:pt x="129159" y="187452"/>
                  </a:lnTo>
                  <a:lnTo>
                    <a:pt x="187680" y="187452"/>
                  </a:lnTo>
                  <a:lnTo>
                    <a:pt x="187756" y="129235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028434" y="10162031"/>
              <a:ext cx="227965" cy="227329"/>
            </a:xfrm>
            <a:custGeom>
              <a:avLst/>
              <a:gdLst/>
              <a:ahLst/>
              <a:cxnLst/>
              <a:rect l="l" t="t" r="r" b="b"/>
              <a:pathLst>
                <a:path w="227965" h="227329">
                  <a:moveTo>
                    <a:pt x="38404" y="218541"/>
                  </a:moveTo>
                  <a:lnTo>
                    <a:pt x="38379" y="89306"/>
                  </a:lnTo>
                  <a:lnTo>
                    <a:pt x="29845" y="89306"/>
                  </a:lnTo>
                  <a:lnTo>
                    <a:pt x="29845" y="218541"/>
                  </a:lnTo>
                  <a:lnTo>
                    <a:pt x="0" y="218541"/>
                  </a:lnTo>
                  <a:lnTo>
                    <a:pt x="0" y="227076"/>
                  </a:lnTo>
                  <a:lnTo>
                    <a:pt x="29845" y="227076"/>
                  </a:lnTo>
                  <a:lnTo>
                    <a:pt x="38379" y="227076"/>
                  </a:lnTo>
                  <a:lnTo>
                    <a:pt x="38404" y="218541"/>
                  </a:lnTo>
                  <a:close/>
                </a:path>
                <a:path w="227965" h="227329">
                  <a:moveTo>
                    <a:pt x="227355" y="0"/>
                  </a:moveTo>
                  <a:lnTo>
                    <a:pt x="218821" y="0"/>
                  </a:lnTo>
                  <a:lnTo>
                    <a:pt x="218821" y="39624"/>
                  </a:lnTo>
                  <a:lnTo>
                    <a:pt x="88036" y="39624"/>
                  </a:lnTo>
                  <a:lnTo>
                    <a:pt x="79502" y="39624"/>
                  </a:lnTo>
                  <a:lnTo>
                    <a:pt x="79502" y="48158"/>
                  </a:lnTo>
                  <a:lnTo>
                    <a:pt x="79502" y="79260"/>
                  </a:lnTo>
                  <a:lnTo>
                    <a:pt x="29845" y="79260"/>
                  </a:lnTo>
                  <a:lnTo>
                    <a:pt x="29845" y="88087"/>
                  </a:lnTo>
                  <a:lnTo>
                    <a:pt x="79502" y="88087"/>
                  </a:lnTo>
                  <a:lnTo>
                    <a:pt x="79502" y="218541"/>
                  </a:lnTo>
                  <a:lnTo>
                    <a:pt x="79502" y="227076"/>
                  </a:lnTo>
                  <a:lnTo>
                    <a:pt x="88036" y="227076"/>
                  </a:lnTo>
                  <a:lnTo>
                    <a:pt x="218821" y="227076"/>
                  </a:lnTo>
                  <a:lnTo>
                    <a:pt x="227317" y="227076"/>
                  </a:lnTo>
                  <a:lnTo>
                    <a:pt x="227355" y="89306"/>
                  </a:lnTo>
                  <a:lnTo>
                    <a:pt x="218821" y="89306"/>
                  </a:lnTo>
                  <a:lnTo>
                    <a:pt x="218821" y="218541"/>
                  </a:lnTo>
                  <a:lnTo>
                    <a:pt x="88036" y="218541"/>
                  </a:lnTo>
                  <a:lnTo>
                    <a:pt x="88036" y="88087"/>
                  </a:lnTo>
                  <a:lnTo>
                    <a:pt x="227355" y="88087"/>
                  </a:lnTo>
                  <a:lnTo>
                    <a:pt x="227355" y="79260"/>
                  </a:lnTo>
                  <a:lnTo>
                    <a:pt x="88036" y="79260"/>
                  </a:lnTo>
                  <a:lnTo>
                    <a:pt x="88036" y="48158"/>
                  </a:lnTo>
                  <a:lnTo>
                    <a:pt x="218821" y="48158"/>
                  </a:lnTo>
                  <a:lnTo>
                    <a:pt x="227317" y="48158"/>
                  </a:lnTo>
                  <a:lnTo>
                    <a:pt x="22735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44728" y="34467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452" y="88"/>
                  </a:moveTo>
                  <a:lnTo>
                    <a:pt x="58204" y="88"/>
                  </a:lnTo>
                  <a:lnTo>
                    <a:pt x="0" y="0"/>
                  </a:lnTo>
                  <a:lnTo>
                    <a:pt x="0" y="58293"/>
                  </a:lnTo>
                  <a:lnTo>
                    <a:pt x="0" y="187452"/>
                  </a:lnTo>
                  <a:lnTo>
                    <a:pt x="58204" y="187452"/>
                  </a:lnTo>
                  <a:lnTo>
                    <a:pt x="58204" y="58293"/>
                  </a:lnTo>
                  <a:lnTo>
                    <a:pt x="187452" y="58293"/>
                  </a:lnTo>
                  <a:lnTo>
                    <a:pt x="187452" y="88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04800" y="304773"/>
              <a:ext cx="227965" cy="227965"/>
            </a:xfrm>
            <a:custGeom>
              <a:avLst/>
              <a:gdLst/>
              <a:ahLst/>
              <a:cxnLst/>
              <a:rect l="l" t="t" r="r" b="b"/>
              <a:pathLst>
                <a:path w="227965" h="227965">
                  <a:moveTo>
                    <a:pt x="197510" y="139319"/>
                  </a:moveTo>
                  <a:lnTo>
                    <a:pt x="147828" y="139319"/>
                  </a:lnTo>
                  <a:lnTo>
                    <a:pt x="147828" y="8534"/>
                  </a:lnTo>
                  <a:lnTo>
                    <a:pt x="147828" y="25"/>
                  </a:lnTo>
                  <a:lnTo>
                    <a:pt x="0" y="0"/>
                  </a:lnTo>
                  <a:lnTo>
                    <a:pt x="0" y="8534"/>
                  </a:lnTo>
                  <a:lnTo>
                    <a:pt x="0" y="137820"/>
                  </a:lnTo>
                  <a:lnTo>
                    <a:pt x="8534" y="137820"/>
                  </a:lnTo>
                  <a:lnTo>
                    <a:pt x="8534" y="8534"/>
                  </a:lnTo>
                  <a:lnTo>
                    <a:pt x="139293" y="8534"/>
                  </a:lnTo>
                  <a:lnTo>
                    <a:pt x="139293" y="139319"/>
                  </a:lnTo>
                  <a:lnTo>
                    <a:pt x="0" y="139319"/>
                  </a:lnTo>
                  <a:lnTo>
                    <a:pt x="0" y="147853"/>
                  </a:lnTo>
                  <a:lnTo>
                    <a:pt x="139293" y="147853"/>
                  </a:lnTo>
                  <a:lnTo>
                    <a:pt x="139293" y="178943"/>
                  </a:lnTo>
                  <a:lnTo>
                    <a:pt x="8534" y="178943"/>
                  </a:lnTo>
                  <a:lnTo>
                    <a:pt x="0" y="178892"/>
                  </a:lnTo>
                  <a:lnTo>
                    <a:pt x="0" y="187477"/>
                  </a:lnTo>
                  <a:lnTo>
                    <a:pt x="0" y="227355"/>
                  </a:lnTo>
                  <a:lnTo>
                    <a:pt x="8534" y="227355"/>
                  </a:lnTo>
                  <a:lnTo>
                    <a:pt x="8534" y="187477"/>
                  </a:lnTo>
                  <a:lnTo>
                    <a:pt x="139293" y="187477"/>
                  </a:lnTo>
                  <a:lnTo>
                    <a:pt x="147828" y="187477"/>
                  </a:lnTo>
                  <a:lnTo>
                    <a:pt x="147828" y="178943"/>
                  </a:lnTo>
                  <a:lnTo>
                    <a:pt x="147828" y="147853"/>
                  </a:lnTo>
                  <a:lnTo>
                    <a:pt x="197510" y="147853"/>
                  </a:lnTo>
                  <a:lnTo>
                    <a:pt x="197510" y="139319"/>
                  </a:lnTo>
                  <a:close/>
                </a:path>
                <a:path w="227965" h="227965">
                  <a:moveTo>
                    <a:pt x="227380" y="0"/>
                  </a:moveTo>
                  <a:lnTo>
                    <a:pt x="188976" y="0"/>
                  </a:lnTo>
                  <a:lnTo>
                    <a:pt x="188976" y="8534"/>
                  </a:lnTo>
                  <a:lnTo>
                    <a:pt x="188976" y="137820"/>
                  </a:lnTo>
                  <a:lnTo>
                    <a:pt x="197510" y="137820"/>
                  </a:lnTo>
                  <a:lnTo>
                    <a:pt x="197510" y="8534"/>
                  </a:lnTo>
                  <a:lnTo>
                    <a:pt x="227380" y="8534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334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334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650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650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9970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9970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2286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2286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46024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46024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69189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69189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92354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92354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15518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15518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38683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38683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61886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61886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85051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85051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082163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082163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31381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31381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54545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54545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77710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77710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00875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00875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24065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24065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47230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47230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703953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703953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93560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93560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1672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1672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39889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39889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630545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630545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862573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862573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095746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6095746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328917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328917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562090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6562090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795261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795261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7028434" y="34467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756" y="88"/>
                  </a:moveTo>
                  <a:lnTo>
                    <a:pt x="129159" y="0"/>
                  </a:lnTo>
                  <a:lnTo>
                    <a:pt x="0" y="88"/>
                  </a:lnTo>
                  <a:lnTo>
                    <a:pt x="0" y="58293"/>
                  </a:lnTo>
                  <a:lnTo>
                    <a:pt x="129159" y="58293"/>
                  </a:lnTo>
                  <a:lnTo>
                    <a:pt x="129159" y="187452"/>
                  </a:lnTo>
                  <a:lnTo>
                    <a:pt x="187680" y="187452"/>
                  </a:lnTo>
                  <a:lnTo>
                    <a:pt x="187680" y="58293"/>
                  </a:lnTo>
                  <a:lnTo>
                    <a:pt x="187756" y="88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7028434" y="304773"/>
              <a:ext cx="227965" cy="227965"/>
            </a:xfrm>
            <a:custGeom>
              <a:avLst/>
              <a:gdLst/>
              <a:ahLst/>
              <a:cxnLst/>
              <a:rect l="l" t="t" r="r" b="b"/>
              <a:pathLst>
                <a:path w="227965" h="227965">
                  <a:moveTo>
                    <a:pt x="227355" y="188950"/>
                  </a:moveTo>
                  <a:lnTo>
                    <a:pt x="218821" y="188950"/>
                  </a:lnTo>
                  <a:lnTo>
                    <a:pt x="89535" y="188976"/>
                  </a:lnTo>
                  <a:lnTo>
                    <a:pt x="89535" y="197510"/>
                  </a:lnTo>
                  <a:lnTo>
                    <a:pt x="218821" y="197510"/>
                  </a:lnTo>
                  <a:lnTo>
                    <a:pt x="218821" y="227355"/>
                  </a:lnTo>
                  <a:lnTo>
                    <a:pt x="227355" y="227355"/>
                  </a:lnTo>
                  <a:lnTo>
                    <a:pt x="227355" y="188950"/>
                  </a:lnTo>
                  <a:close/>
                </a:path>
                <a:path w="227965" h="227965">
                  <a:moveTo>
                    <a:pt x="227355" y="25"/>
                  </a:moveTo>
                  <a:lnTo>
                    <a:pt x="89535" y="0"/>
                  </a:lnTo>
                  <a:lnTo>
                    <a:pt x="89535" y="8534"/>
                  </a:lnTo>
                  <a:lnTo>
                    <a:pt x="218821" y="8534"/>
                  </a:lnTo>
                  <a:lnTo>
                    <a:pt x="218821" y="139319"/>
                  </a:lnTo>
                  <a:lnTo>
                    <a:pt x="88036" y="139319"/>
                  </a:lnTo>
                  <a:lnTo>
                    <a:pt x="88036" y="0"/>
                  </a:lnTo>
                  <a:lnTo>
                    <a:pt x="79502" y="0"/>
                  </a:lnTo>
                  <a:lnTo>
                    <a:pt x="79502" y="139319"/>
                  </a:lnTo>
                  <a:lnTo>
                    <a:pt x="48412" y="139319"/>
                  </a:lnTo>
                  <a:lnTo>
                    <a:pt x="48412" y="8534"/>
                  </a:lnTo>
                  <a:lnTo>
                    <a:pt x="48463" y="0"/>
                  </a:lnTo>
                  <a:lnTo>
                    <a:pt x="0" y="0"/>
                  </a:lnTo>
                  <a:lnTo>
                    <a:pt x="0" y="8534"/>
                  </a:lnTo>
                  <a:lnTo>
                    <a:pt x="39878" y="8534"/>
                  </a:lnTo>
                  <a:lnTo>
                    <a:pt x="39878" y="139319"/>
                  </a:lnTo>
                  <a:lnTo>
                    <a:pt x="39878" y="147853"/>
                  </a:lnTo>
                  <a:lnTo>
                    <a:pt x="48412" y="147853"/>
                  </a:lnTo>
                  <a:lnTo>
                    <a:pt x="79502" y="147853"/>
                  </a:lnTo>
                  <a:lnTo>
                    <a:pt x="79502" y="197510"/>
                  </a:lnTo>
                  <a:lnTo>
                    <a:pt x="88036" y="197510"/>
                  </a:lnTo>
                  <a:lnTo>
                    <a:pt x="88036" y="147853"/>
                  </a:lnTo>
                  <a:lnTo>
                    <a:pt x="218821" y="147853"/>
                  </a:lnTo>
                  <a:lnTo>
                    <a:pt x="227317" y="147853"/>
                  </a:lnTo>
                  <a:lnTo>
                    <a:pt x="227355" y="25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157593" y="533348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7247255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157593" y="76804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247255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157593" y="1002740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247255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157593" y="123774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247255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157593" y="147243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247255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157593" y="1707133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247255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157593" y="1941905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247255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157593" y="217660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247255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157593" y="241129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247255" y="241129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157593" y="264599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247255" y="264599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157593" y="2880689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247255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157593" y="3115385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7247255" y="311538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7157593" y="3350386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7247255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7157593" y="3585082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7247255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157593" y="3819778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247255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157593" y="405447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521" y="233171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247255" y="40544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157593" y="4289119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247255" y="428911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157593" y="4523816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247255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157593" y="475851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247255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157593" y="499320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7247255" y="499320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157593" y="522790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7247255" y="5227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7157593" y="5462599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247255" y="546259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157593" y="5697600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247255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7157593" y="5932296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7247255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7157593" y="6166992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7247255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7157593" y="640176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7247255" y="640176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157593" y="663646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7247255" y="663646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7157593" y="687115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7247255" y="687115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7157593" y="7105852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7247255" y="710585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7157593" y="7340548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7247255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7157593" y="7575245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7247255" y="7575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7157593" y="7810245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521" y="233171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247255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7157593" y="804494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521" y="233171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7247255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7157593" y="827963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7247255" y="82796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7157593" y="8514333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7247255" y="85143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7028434" y="8748979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79">
                  <a:moveTo>
                    <a:pt x="129159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129159" y="233476"/>
                  </a:lnTo>
                  <a:lnTo>
                    <a:pt x="129159" y="0"/>
                  </a:lnTo>
                  <a:close/>
                </a:path>
                <a:path w="227965" h="233679">
                  <a:moveTo>
                    <a:pt x="227380" y="0"/>
                  </a:moveTo>
                  <a:lnTo>
                    <a:pt x="187680" y="0"/>
                  </a:lnTo>
                  <a:lnTo>
                    <a:pt x="187680" y="233476"/>
                  </a:lnTo>
                  <a:lnTo>
                    <a:pt x="227380" y="233476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7157593" y="8748979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7247255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7028434" y="8983674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79">
                  <a:moveTo>
                    <a:pt x="129159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129159" y="233476"/>
                  </a:lnTo>
                  <a:lnTo>
                    <a:pt x="129159" y="0"/>
                  </a:lnTo>
                  <a:close/>
                </a:path>
                <a:path w="227965" h="233679">
                  <a:moveTo>
                    <a:pt x="227380" y="0"/>
                  </a:moveTo>
                  <a:lnTo>
                    <a:pt x="187680" y="0"/>
                  </a:lnTo>
                  <a:lnTo>
                    <a:pt x="187680" y="233476"/>
                  </a:lnTo>
                  <a:lnTo>
                    <a:pt x="227380" y="233476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7157593" y="898367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7247255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7028434" y="9218370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79">
                  <a:moveTo>
                    <a:pt x="129159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129159" y="233476"/>
                  </a:lnTo>
                  <a:lnTo>
                    <a:pt x="129159" y="0"/>
                  </a:lnTo>
                  <a:close/>
                </a:path>
                <a:path w="227965" h="233679">
                  <a:moveTo>
                    <a:pt x="227380" y="0"/>
                  </a:moveTo>
                  <a:lnTo>
                    <a:pt x="187680" y="0"/>
                  </a:lnTo>
                  <a:lnTo>
                    <a:pt x="187680" y="233476"/>
                  </a:lnTo>
                  <a:lnTo>
                    <a:pt x="227380" y="233476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7157593" y="9218370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7247255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7028434" y="9453067"/>
              <a:ext cx="227965" cy="235585"/>
            </a:xfrm>
            <a:custGeom>
              <a:avLst/>
              <a:gdLst/>
              <a:ahLst/>
              <a:cxnLst/>
              <a:rect l="l" t="t" r="r" b="b"/>
              <a:pathLst>
                <a:path w="227965" h="235584">
                  <a:moveTo>
                    <a:pt x="129159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129159" y="235000"/>
                  </a:lnTo>
                  <a:lnTo>
                    <a:pt x="129159" y="0"/>
                  </a:lnTo>
                  <a:close/>
                </a:path>
                <a:path w="227965" h="235584">
                  <a:moveTo>
                    <a:pt x="227380" y="0"/>
                  </a:moveTo>
                  <a:lnTo>
                    <a:pt x="187680" y="0"/>
                  </a:lnTo>
                  <a:lnTo>
                    <a:pt x="187680" y="235000"/>
                  </a:lnTo>
                  <a:lnTo>
                    <a:pt x="227380" y="235000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7157593" y="9453067"/>
              <a:ext cx="59055" cy="235585"/>
            </a:xfrm>
            <a:custGeom>
              <a:avLst/>
              <a:gdLst/>
              <a:ahLst/>
              <a:cxnLst/>
              <a:rect l="l" t="t" r="r" b="b"/>
              <a:pathLst>
                <a:path w="59054" h="235584">
                  <a:moveTo>
                    <a:pt x="58521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521" y="235000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7247255" y="9453067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7028434" y="9689286"/>
              <a:ext cx="227965" cy="235585"/>
            </a:xfrm>
            <a:custGeom>
              <a:avLst/>
              <a:gdLst/>
              <a:ahLst/>
              <a:cxnLst/>
              <a:rect l="l" t="t" r="r" b="b"/>
              <a:pathLst>
                <a:path w="227965" h="235584">
                  <a:moveTo>
                    <a:pt x="129159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129159" y="235000"/>
                  </a:lnTo>
                  <a:lnTo>
                    <a:pt x="129159" y="0"/>
                  </a:lnTo>
                  <a:close/>
                </a:path>
                <a:path w="227965" h="235584">
                  <a:moveTo>
                    <a:pt x="227380" y="0"/>
                  </a:moveTo>
                  <a:lnTo>
                    <a:pt x="187680" y="0"/>
                  </a:lnTo>
                  <a:lnTo>
                    <a:pt x="187680" y="235000"/>
                  </a:lnTo>
                  <a:lnTo>
                    <a:pt x="227380" y="235000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7157593" y="9689286"/>
              <a:ext cx="59055" cy="235585"/>
            </a:xfrm>
            <a:custGeom>
              <a:avLst/>
              <a:gdLst/>
              <a:ahLst/>
              <a:cxnLst/>
              <a:rect l="l" t="t" r="r" b="b"/>
              <a:pathLst>
                <a:path w="59054" h="235584">
                  <a:moveTo>
                    <a:pt x="58521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521" y="235000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7247255" y="9689286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7028434" y="9925507"/>
              <a:ext cx="227965" cy="235585"/>
            </a:xfrm>
            <a:custGeom>
              <a:avLst/>
              <a:gdLst/>
              <a:ahLst/>
              <a:cxnLst/>
              <a:rect l="l" t="t" r="r" b="b"/>
              <a:pathLst>
                <a:path w="227965" h="235584">
                  <a:moveTo>
                    <a:pt x="129159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129159" y="235000"/>
                  </a:lnTo>
                  <a:lnTo>
                    <a:pt x="129159" y="0"/>
                  </a:lnTo>
                  <a:close/>
                </a:path>
                <a:path w="227965" h="235584">
                  <a:moveTo>
                    <a:pt x="227380" y="0"/>
                  </a:moveTo>
                  <a:lnTo>
                    <a:pt x="187680" y="0"/>
                  </a:lnTo>
                  <a:lnTo>
                    <a:pt x="187680" y="235000"/>
                  </a:lnTo>
                  <a:lnTo>
                    <a:pt x="227380" y="235000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7157593" y="9925507"/>
              <a:ext cx="59055" cy="235585"/>
            </a:xfrm>
            <a:custGeom>
              <a:avLst/>
              <a:gdLst/>
              <a:ahLst/>
              <a:cxnLst/>
              <a:rect l="l" t="t" r="r" b="b"/>
              <a:pathLst>
                <a:path w="59054" h="235584">
                  <a:moveTo>
                    <a:pt x="58521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521" y="235000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7247255" y="9925507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344728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304800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344728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304800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344728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304800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344728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304800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344728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304800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344728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304800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344728" y="194190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304800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344728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304800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344728" y="241129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304800" y="241129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344728" y="264599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304800" y="264599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344728" y="288068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304800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344728" y="311538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304800" y="311538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344728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304800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344728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304800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344728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304800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344728" y="40544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216" y="23317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304800" y="40544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344728" y="428911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304800" y="428911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44728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304800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44728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304800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44728" y="499320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304800" y="499320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344728" y="5227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304800" y="5227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344728" y="546259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04800" y="546259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344728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304800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344728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304800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344728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304800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344728" y="640176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304800" y="640176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344728" y="663646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304800" y="663646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344728" y="687115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304800" y="687115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344728" y="710585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304800" y="710585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344728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304800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344728" y="7575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304800" y="7575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344728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216" y="23317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304800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344728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216" y="23317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304800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344728" y="82796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304800" y="82796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344728" y="85143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304800" y="85143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344728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304800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344728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304800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344728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304800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344728" y="9453067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304800" y="9453067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344728" y="9689286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304800" y="9689286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344728" y="9925507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304800" y="9925507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191" y="541019"/>
            <a:ext cx="6158230" cy="92583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77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sz="2500" b="1" i="1" spc="-70" dirty="0">
                <a:solidFill>
                  <a:srgbClr val="365F91"/>
                </a:solidFill>
                <a:latin typeface="Comic Sans MS"/>
                <a:cs typeface="Comic Sans MS"/>
              </a:rPr>
              <a:t>GENERAL RULES</a:t>
            </a:r>
            <a:r>
              <a:rPr sz="2500" b="1" i="1" spc="-6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500" b="1" i="1" spc="-75" dirty="0">
                <a:solidFill>
                  <a:srgbClr val="365F91"/>
                </a:solidFill>
                <a:latin typeface="Comic Sans MS"/>
                <a:cs typeface="Comic Sans MS"/>
              </a:rPr>
              <a:t>OF</a:t>
            </a:r>
            <a:endParaRPr sz="25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935"/>
              </a:spcBef>
            </a:pPr>
            <a:r>
              <a:rPr sz="2500" b="1" i="1" spc="-70" dirty="0">
                <a:solidFill>
                  <a:srgbClr val="365F91"/>
                </a:solidFill>
                <a:latin typeface="Comic Sans MS"/>
                <a:cs typeface="Comic Sans MS"/>
              </a:rPr>
              <a:t>RADIOLOGICAL</a:t>
            </a:r>
            <a:r>
              <a:rPr sz="2500" b="1" i="1" spc="-8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2500" b="1" i="1" spc="-75" dirty="0">
                <a:solidFill>
                  <a:srgbClr val="365F91"/>
                </a:solidFill>
                <a:latin typeface="Comic Sans MS"/>
                <a:cs typeface="Comic Sans MS"/>
              </a:rPr>
              <a:t>SAFETY</a:t>
            </a:r>
            <a:endParaRPr sz="25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1680" y="1465771"/>
            <a:ext cx="4187825" cy="1850389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50800" algn="just">
              <a:lnSpc>
                <a:spcPct val="100000"/>
              </a:lnSpc>
              <a:spcBef>
                <a:spcPts val="690"/>
              </a:spcBef>
            </a:pPr>
            <a:r>
              <a:rPr sz="14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Main</a:t>
            </a:r>
            <a:r>
              <a:rPr sz="1450" b="1" i="1" spc="-4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4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reference</a:t>
            </a:r>
            <a:r>
              <a:rPr sz="1450" b="1" i="1" spc="-4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450" b="1" i="1" spc="-30" dirty="0">
                <a:solidFill>
                  <a:srgbClr val="365F91"/>
                </a:solidFill>
                <a:latin typeface="Comic Sans MS"/>
                <a:cs typeface="Comic Sans MS"/>
              </a:rPr>
              <a:t>documents</a:t>
            </a:r>
            <a:r>
              <a:rPr sz="1450" b="1" i="1" spc="-5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1450" b="1" i="1" spc="-25" dirty="0">
                <a:solidFill>
                  <a:srgbClr val="365F91"/>
                </a:solidFill>
                <a:latin typeface="Comic Sans MS"/>
                <a:cs typeface="Comic Sans MS"/>
              </a:rPr>
              <a:t>applicable:</a:t>
            </a:r>
            <a:endParaRPr sz="1450">
              <a:latin typeface="Comic Sans MS"/>
              <a:cs typeface="Comic Sans MS"/>
            </a:endParaRPr>
          </a:p>
          <a:p>
            <a:pPr marL="393700" marR="55880" indent="-343535" algn="just">
              <a:lnSpc>
                <a:spcPct val="111500"/>
              </a:lnSpc>
              <a:spcBef>
                <a:spcPts val="325"/>
              </a:spcBef>
              <a:buClr>
                <a:srgbClr val="365F91"/>
              </a:buClr>
              <a:buSzPct val="96000"/>
              <a:buFont typeface="Wingdings"/>
              <a:buChar char=""/>
              <a:tabLst>
                <a:tab pos="394335" algn="l"/>
              </a:tabLst>
            </a:pPr>
            <a:r>
              <a:rPr sz="1250" i="1" spc="-35" dirty="0">
                <a:latin typeface="Comic Sans MS"/>
                <a:cs typeface="Comic Sans MS"/>
              </a:rPr>
              <a:t>Law</a:t>
            </a:r>
            <a:r>
              <a:rPr sz="1250" i="1" spc="-30" dirty="0">
                <a:latin typeface="Comic Sans MS"/>
                <a:cs typeface="Comic Sans MS"/>
              </a:rPr>
              <a:t> 111/1996,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republished,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on</a:t>
            </a:r>
            <a:r>
              <a:rPr sz="1250" i="1" spc="3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3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safe 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performance,</a:t>
            </a:r>
            <a:r>
              <a:rPr sz="1250" i="1" spc="-25" dirty="0">
                <a:latin typeface="Comic Sans MS"/>
                <a:cs typeface="Comic Sans MS"/>
              </a:rPr>
              <a:t> regulation,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authorisation </a:t>
            </a:r>
            <a:r>
              <a:rPr sz="1250" i="1" spc="-35" dirty="0">
                <a:latin typeface="Comic Sans MS"/>
                <a:cs typeface="Comic Sans MS"/>
              </a:rPr>
              <a:t>and</a:t>
            </a:r>
            <a:r>
              <a:rPr sz="1250" i="1" spc="30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control </a:t>
            </a:r>
            <a:r>
              <a:rPr sz="1250" i="1" spc="-36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of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nuclear</a:t>
            </a:r>
            <a:r>
              <a:rPr sz="1250" i="1" spc="-25" dirty="0">
                <a:latin typeface="Comic Sans MS"/>
                <a:cs typeface="Comic Sans MS"/>
              </a:rPr>
              <a:t> activities,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as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further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amended</a:t>
            </a:r>
            <a:r>
              <a:rPr sz="1250" i="1" spc="-3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and </a:t>
            </a:r>
            <a:r>
              <a:rPr sz="1250" i="1" spc="-36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supplemented.</a:t>
            </a:r>
            <a:endParaRPr sz="1250">
              <a:latin typeface="Comic Sans MS"/>
              <a:cs typeface="Comic Sans MS"/>
            </a:endParaRPr>
          </a:p>
          <a:p>
            <a:pPr marL="393700" marR="55880" indent="-343535" algn="just">
              <a:lnSpc>
                <a:spcPct val="111200"/>
              </a:lnSpc>
              <a:buClr>
                <a:srgbClr val="365F91"/>
              </a:buClr>
              <a:buSzPct val="96000"/>
              <a:buFont typeface="Wingdings"/>
              <a:buChar char=""/>
              <a:tabLst>
                <a:tab pos="394335" algn="l"/>
              </a:tabLst>
            </a:pPr>
            <a:r>
              <a:rPr sz="1250" i="1" spc="-30" dirty="0">
                <a:latin typeface="Comic Sans MS"/>
                <a:cs typeface="Comic Sans MS"/>
              </a:rPr>
              <a:t>Fundamental norms </a:t>
            </a:r>
            <a:r>
              <a:rPr sz="1250" i="1" spc="-35" dirty="0">
                <a:latin typeface="Comic Sans MS"/>
                <a:cs typeface="Comic Sans MS"/>
              </a:rPr>
              <a:t>of </a:t>
            </a:r>
            <a:r>
              <a:rPr sz="1250" i="1" spc="-25" dirty="0">
                <a:latin typeface="Comic Sans MS"/>
                <a:cs typeface="Comic Sans MS"/>
              </a:rPr>
              <a:t>radiological </a:t>
            </a:r>
            <a:r>
              <a:rPr sz="1250" i="1" spc="-30" dirty="0">
                <a:latin typeface="Comic Sans MS"/>
                <a:cs typeface="Comic Sans MS"/>
              </a:rPr>
              <a:t>safety approved 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by</a:t>
            </a:r>
            <a:r>
              <a:rPr sz="1250" i="1" spc="110" dirty="0">
                <a:latin typeface="Comic Sans MS"/>
                <a:cs typeface="Comic Sans MS"/>
              </a:rPr>
              <a:t> </a:t>
            </a:r>
            <a:r>
              <a:rPr sz="1250" i="1" spc="-40" dirty="0">
                <a:latin typeface="Comic Sans MS"/>
                <a:cs typeface="Comic Sans MS"/>
              </a:rPr>
              <a:t>CNCAN</a:t>
            </a:r>
            <a:r>
              <a:rPr sz="1250" i="1" spc="114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Order</a:t>
            </a:r>
            <a:r>
              <a:rPr sz="1250" i="1" spc="1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no.14,</a:t>
            </a:r>
            <a:r>
              <a:rPr sz="1250" i="1" spc="114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of</a:t>
            </a:r>
            <a:r>
              <a:rPr sz="1250" i="1" spc="10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January</a:t>
            </a:r>
            <a:r>
              <a:rPr sz="1250" i="1" spc="114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24</a:t>
            </a:r>
            <a:r>
              <a:rPr sz="1275" i="1" spc="-37" baseline="35947" dirty="0">
                <a:latin typeface="Comic Sans MS"/>
                <a:cs typeface="Comic Sans MS"/>
              </a:rPr>
              <a:t>th</a:t>
            </a:r>
            <a:r>
              <a:rPr sz="1250" i="1" spc="-25" dirty="0">
                <a:latin typeface="Comic Sans MS"/>
                <a:cs typeface="Comic Sans MS"/>
              </a:rPr>
              <a:t>,</a:t>
            </a:r>
            <a:r>
              <a:rPr sz="1250" i="1" spc="10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2000</a:t>
            </a:r>
            <a:r>
              <a:rPr sz="1250" i="1" spc="114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and</a:t>
            </a:r>
            <a:endParaRPr sz="1250">
              <a:latin typeface="Comic Sans MS"/>
              <a:cs typeface="Comic Sans MS"/>
            </a:endParaRPr>
          </a:p>
          <a:p>
            <a:pPr marL="393700" algn="just">
              <a:lnSpc>
                <a:spcPct val="100000"/>
              </a:lnSpc>
              <a:spcBef>
                <a:spcPts val="180"/>
              </a:spcBef>
            </a:pPr>
            <a:r>
              <a:rPr sz="1250" i="1" spc="-30" dirty="0">
                <a:latin typeface="Comic Sans MS"/>
                <a:cs typeface="Comic Sans MS"/>
              </a:rPr>
              <a:t>published</a:t>
            </a:r>
            <a:r>
              <a:rPr sz="1250" i="1" spc="19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in</a:t>
            </a:r>
            <a:r>
              <a:rPr sz="1250" i="1" spc="19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20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Romanian</a:t>
            </a:r>
            <a:r>
              <a:rPr sz="1250" i="1" spc="18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Official</a:t>
            </a:r>
            <a:r>
              <a:rPr sz="1250" i="1" spc="19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Gazette</a:t>
            </a:r>
            <a:r>
              <a:rPr sz="1250" i="1" spc="19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no.404</a:t>
            </a:r>
            <a:endParaRPr sz="125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76434" y="3239528"/>
            <a:ext cx="371475" cy="2184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r>
              <a:rPr sz="1875" i="1" spc="-37" baseline="-24444" dirty="0">
                <a:latin typeface="Comic Sans MS"/>
                <a:cs typeface="Comic Sans MS"/>
              </a:rPr>
              <a:t>29</a:t>
            </a:r>
            <a:r>
              <a:rPr sz="850" i="1" spc="-25" dirty="0">
                <a:latin typeface="Comic Sans MS"/>
                <a:cs typeface="Comic Sans MS"/>
              </a:rPr>
              <a:t>th</a:t>
            </a:r>
            <a:endParaRPr sz="85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22984" y="3309632"/>
            <a:ext cx="3754754" cy="2184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702945" algn="l"/>
                <a:tab pos="1026794" algn="l"/>
                <a:tab pos="2153920" algn="l"/>
                <a:tab pos="2735580" algn="l"/>
                <a:tab pos="3510279" algn="l"/>
              </a:tabLst>
            </a:pPr>
            <a:r>
              <a:rPr sz="1250" i="1" spc="-30" dirty="0">
                <a:latin typeface="Comic Sans MS"/>
                <a:cs typeface="Comic Sans MS"/>
              </a:rPr>
              <a:t>en</a:t>
            </a:r>
            <a:r>
              <a:rPr sz="1250" i="1" spc="-40" dirty="0">
                <a:latin typeface="Comic Sans MS"/>
                <a:cs typeface="Comic Sans MS"/>
              </a:rPr>
              <a:t>c</a:t>
            </a:r>
            <a:r>
              <a:rPr sz="1250" i="1" spc="-30" dirty="0">
                <a:latin typeface="Comic Sans MS"/>
                <a:cs typeface="Comic Sans MS"/>
              </a:rPr>
              <a:t>o</a:t>
            </a:r>
            <a:r>
              <a:rPr sz="1250" i="1" spc="-15" dirty="0">
                <a:latin typeface="Comic Sans MS"/>
                <a:cs typeface="Comic Sans MS"/>
              </a:rPr>
              <a:t>r</a:t>
            </a:r>
            <a:r>
              <a:rPr sz="1250" i="1" spc="-25" dirty="0">
                <a:latin typeface="Comic Sans MS"/>
                <a:cs typeface="Comic Sans MS"/>
              </a:rPr>
              <a:t>e,</a:t>
            </a:r>
            <a:r>
              <a:rPr sz="1250" i="1" dirty="0">
                <a:latin typeface="Comic Sans MS"/>
                <a:cs typeface="Comic Sans MS"/>
              </a:rPr>
              <a:t>	</a:t>
            </a:r>
            <a:r>
              <a:rPr sz="1250" i="1" spc="-40" dirty="0">
                <a:latin typeface="Comic Sans MS"/>
                <a:cs typeface="Comic Sans MS"/>
              </a:rPr>
              <a:t>o</a:t>
            </a:r>
            <a:r>
              <a:rPr sz="1250" i="1" spc="-30" dirty="0">
                <a:latin typeface="Comic Sans MS"/>
                <a:cs typeface="Comic Sans MS"/>
              </a:rPr>
              <a:t>f</a:t>
            </a:r>
            <a:r>
              <a:rPr sz="1250" i="1" dirty="0">
                <a:latin typeface="Comic Sans MS"/>
                <a:cs typeface="Comic Sans MS"/>
              </a:rPr>
              <a:t>	</a:t>
            </a:r>
            <a:r>
              <a:rPr sz="1250" i="1" spc="-35" dirty="0">
                <a:latin typeface="Comic Sans MS"/>
                <a:cs typeface="Comic Sans MS"/>
              </a:rPr>
              <a:t>A</a:t>
            </a:r>
            <a:r>
              <a:rPr sz="1250" i="1" spc="-30" dirty="0">
                <a:latin typeface="Comic Sans MS"/>
                <a:cs typeface="Comic Sans MS"/>
              </a:rPr>
              <a:t>ugust</a:t>
            </a:r>
            <a:r>
              <a:rPr sz="1250" i="1" dirty="0">
                <a:latin typeface="Comic Sans MS"/>
                <a:cs typeface="Comic Sans MS"/>
              </a:rPr>
              <a:t>	</a:t>
            </a:r>
            <a:r>
              <a:rPr sz="1250" i="1" spc="-40" dirty="0">
                <a:latin typeface="Comic Sans MS"/>
                <a:cs typeface="Comic Sans MS"/>
              </a:rPr>
              <a:t>2000</a:t>
            </a:r>
            <a:r>
              <a:rPr sz="1250" i="1" spc="-15" dirty="0">
                <a:latin typeface="Comic Sans MS"/>
                <a:cs typeface="Comic Sans MS"/>
              </a:rPr>
              <a:t>,</a:t>
            </a:r>
            <a:r>
              <a:rPr sz="1250" i="1" dirty="0">
                <a:latin typeface="Comic Sans MS"/>
                <a:cs typeface="Comic Sans MS"/>
              </a:rPr>
              <a:t>	</a:t>
            </a:r>
            <a:r>
              <a:rPr sz="1250" i="1" spc="-25" dirty="0">
                <a:latin typeface="Comic Sans MS"/>
                <a:cs typeface="Comic Sans MS"/>
              </a:rPr>
              <a:t>avai</a:t>
            </a:r>
            <a:r>
              <a:rPr sz="1250" i="1" spc="-20" dirty="0">
                <a:latin typeface="Comic Sans MS"/>
                <a:cs typeface="Comic Sans MS"/>
              </a:rPr>
              <a:t>l</a:t>
            </a:r>
            <a:r>
              <a:rPr sz="1250" i="1" spc="-30" dirty="0">
                <a:latin typeface="Comic Sans MS"/>
                <a:cs typeface="Comic Sans MS"/>
              </a:rPr>
              <a:t>a</a:t>
            </a:r>
            <a:r>
              <a:rPr sz="1250" i="1" spc="-40" dirty="0">
                <a:latin typeface="Comic Sans MS"/>
                <a:cs typeface="Comic Sans MS"/>
              </a:rPr>
              <a:t>b</a:t>
            </a:r>
            <a:r>
              <a:rPr sz="1250" i="1" spc="-20" dirty="0">
                <a:latin typeface="Comic Sans MS"/>
                <a:cs typeface="Comic Sans MS"/>
              </a:rPr>
              <a:t>l</a:t>
            </a:r>
            <a:r>
              <a:rPr sz="1250" i="1" spc="-30" dirty="0">
                <a:latin typeface="Comic Sans MS"/>
                <a:cs typeface="Comic Sans MS"/>
              </a:rPr>
              <a:t>e</a:t>
            </a:r>
            <a:r>
              <a:rPr sz="1250" i="1" dirty="0">
                <a:latin typeface="Comic Sans MS"/>
                <a:cs typeface="Comic Sans MS"/>
              </a:rPr>
              <a:t>	</a:t>
            </a:r>
            <a:r>
              <a:rPr sz="1250" i="1" spc="-35" dirty="0">
                <a:latin typeface="Comic Sans MS"/>
                <a:cs typeface="Comic Sans MS"/>
              </a:rPr>
              <a:t>f</a:t>
            </a:r>
            <a:r>
              <a:rPr sz="1250" i="1" spc="-25" dirty="0">
                <a:latin typeface="Comic Sans MS"/>
                <a:cs typeface="Comic Sans MS"/>
              </a:rPr>
              <a:t>or</a:t>
            </a:r>
            <a:endParaRPr sz="125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9780" y="3500879"/>
            <a:ext cx="6148070" cy="629602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355600" algn="just">
              <a:lnSpc>
                <a:spcPct val="100000"/>
              </a:lnSpc>
              <a:spcBef>
                <a:spcPts val="275"/>
              </a:spcBef>
            </a:pPr>
            <a:r>
              <a:rPr sz="1250" i="1" spc="-30" dirty="0">
                <a:latin typeface="Comic Sans MS"/>
                <a:cs typeface="Comic Sans MS"/>
              </a:rPr>
              <a:t>consultation</a:t>
            </a:r>
            <a:r>
              <a:rPr sz="1250" i="1" spc="-4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on </a:t>
            </a:r>
            <a:r>
              <a:rPr sz="1250" i="1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  <a:hlinkClick r:id="rId2"/>
              </a:rPr>
              <a:t>www.cncan.ro</a:t>
            </a:r>
            <a:r>
              <a:rPr sz="1250" i="1" spc="-25" dirty="0">
                <a:latin typeface="Comic Sans MS"/>
                <a:cs typeface="Comic Sans MS"/>
              </a:rPr>
              <a:t>.</a:t>
            </a:r>
            <a:endParaRPr sz="1250">
              <a:latin typeface="Comic Sans MS"/>
              <a:cs typeface="Comic Sans MS"/>
            </a:endParaRPr>
          </a:p>
          <a:p>
            <a:pPr marL="355600" marR="2056130" indent="-343535" algn="just">
              <a:lnSpc>
                <a:spcPct val="111200"/>
              </a:lnSpc>
              <a:spcBef>
                <a:spcPts val="15"/>
              </a:spcBef>
              <a:buClr>
                <a:srgbClr val="365F91"/>
              </a:buClr>
              <a:buSzPct val="96000"/>
              <a:buFont typeface="Wingdings"/>
              <a:buChar char=""/>
              <a:tabLst>
                <a:tab pos="356235" algn="l"/>
              </a:tabLst>
            </a:pPr>
            <a:r>
              <a:rPr sz="1250" i="1" spc="-35" dirty="0">
                <a:latin typeface="Comic Sans MS"/>
                <a:cs typeface="Comic Sans MS"/>
              </a:rPr>
              <a:t>Other</a:t>
            </a:r>
            <a:r>
              <a:rPr sz="1250" i="1" spc="-30" dirty="0">
                <a:latin typeface="Comic Sans MS"/>
                <a:cs typeface="Comic Sans MS"/>
              </a:rPr>
              <a:t> </a:t>
            </a:r>
            <a:r>
              <a:rPr sz="1250" i="1" spc="-40" dirty="0">
                <a:latin typeface="Comic Sans MS"/>
                <a:cs typeface="Comic Sans MS"/>
              </a:rPr>
              <a:t>CNCAN</a:t>
            </a:r>
            <a:r>
              <a:rPr sz="1250" i="1" spc="-35" dirty="0">
                <a:latin typeface="Comic Sans MS"/>
                <a:cs typeface="Comic Sans MS"/>
              </a:rPr>
              <a:t> Norms</a:t>
            </a:r>
            <a:r>
              <a:rPr sz="1250" i="1" spc="-30" dirty="0">
                <a:latin typeface="Comic Sans MS"/>
                <a:cs typeface="Comic Sans MS"/>
              </a:rPr>
              <a:t> applicable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and</a:t>
            </a:r>
            <a:r>
              <a:rPr sz="1250" i="1" spc="-3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specific 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radiation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protection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procedures</a:t>
            </a:r>
            <a:r>
              <a:rPr sz="1250" i="1" spc="-25" dirty="0">
                <a:latin typeface="Comic Sans MS"/>
                <a:cs typeface="Comic Sans MS"/>
              </a:rPr>
              <a:t> at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-25" dirty="0">
                <a:latin typeface="Comic Sans MS"/>
                <a:cs typeface="Comic Sans MS"/>
              </a:rPr>
              <a:t> level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of 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IFIN-HH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and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departments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level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as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well.</a:t>
            </a:r>
            <a:endParaRPr sz="1250">
              <a:latin typeface="Comic Sans MS"/>
              <a:cs typeface="Comic Sans MS"/>
            </a:endParaRPr>
          </a:p>
          <a:p>
            <a:pPr marL="355600" marR="2055495" indent="-343535" algn="just">
              <a:lnSpc>
                <a:spcPct val="111600"/>
              </a:lnSpc>
              <a:spcBef>
                <a:spcPts val="5"/>
              </a:spcBef>
              <a:buClr>
                <a:srgbClr val="365F91"/>
              </a:buClr>
              <a:buSzPct val="96000"/>
              <a:buFont typeface="Wingdings"/>
              <a:buChar char=""/>
              <a:tabLst>
                <a:tab pos="356235" algn="l"/>
              </a:tabLst>
            </a:pPr>
            <a:r>
              <a:rPr sz="1250" i="1" spc="-35" dirty="0">
                <a:latin typeface="Comic Sans MS"/>
                <a:cs typeface="Comic Sans MS"/>
              </a:rPr>
              <a:t>The</a:t>
            </a:r>
            <a:r>
              <a:rPr sz="1250" i="1" spc="-3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intervention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plan</a:t>
            </a:r>
            <a:r>
              <a:rPr sz="1250" i="1" spc="-25" dirty="0">
                <a:latin typeface="Comic Sans MS"/>
                <a:cs typeface="Comic Sans MS"/>
              </a:rPr>
              <a:t> in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cases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of</a:t>
            </a:r>
            <a:r>
              <a:rPr sz="1250" i="1" spc="-25" dirty="0">
                <a:latin typeface="Comic Sans MS"/>
                <a:cs typeface="Comic Sans MS"/>
              </a:rPr>
              <a:t> radiological 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emergency on </a:t>
            </a:r>
            <a:r>
              <a:rPr sz="1250" i="1" spc="-35" dirty="0">
                <a:latin typeface="Comic Sans MS"/>
                <a:cs typeface="Comic Sans MS"/>
              </a:rPr>
              <a:t>IFIN-HH </a:t>
            </a:r>
            <a:r>
              <a:rPr sz="1250" i="1" spc="-30" dirty="0">
                <a:latin typeface="Comic Sans MS"/>
                <a:cs typeface="Comic Sans MS"/>
              </a:rPr>
              <a:t>premises </a:t>
            </a:r>
            <a:r>
              <a:rPr sz="1250" i="1" spc="-35" dirty="0">
                <a:latin typeface="Comic Sans MS"/>
                <a:cs typeface="Comic Sans MS"/>
              </a:rPr>
              <a:t>Group </a:t>
            </a:r>
            <a:r>
              <a:rPr sz="1250" i="1" spc="-30" dirty="0">
                <a:latin typeface="Comic Sans MS"/>
                <a:cs typeface="Comic Sans MS"/>
              </a:rPr>
              <a:t>I, review in 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force.</a:t>
            </a:r>
            <a:endParaRPr sz="125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365F91"/>
              </a:buClr>
              <a:buFont typeface="Wingdings"/>
              <a:buChar char=""/>
            </a:pPr>
            <a:endParaRPr sz="1150">
              <a:latin typeface="Comic Sans MS"/>
              <a:cs typeface="Comic Sans MS"/>
            </a:endParaRPr>
          </a:p>
          <a:p>
            <a:pPr marL="12700" marR="5080" algn="just">
              <a:lnSpc>
                <a:spcPct val="111500"/>
              </a:lnSpc>
            </a:pPr>
            <a:r>
              <a:rPr sz="1250" i="1" spc="-35" dirty="0">
                <a:latin typeface="Comic Sans MS"/>
                <a:cs typeface="Comic Sans MS"/>
              </a:rPr>
              <a:t>The</a:t>
            </a:r>
            <a:r>
              <a:rPr sz="1250" i="1" spc="-3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specific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of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our</a:t>
            </a:r>
            <a:r>
              <a:rPr sz="1250" i="1" spc="-30" dirty="0">
                <a:latin typeface="Comic Sans MS"/>
                <a:cs typeface="Comic Sans MS"/>
              </a:rPr>
              <a:t> activity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involves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an</a:t>
            </a:r>
            <a:r>
              <a:rPr sz="1250" i="1" spc="-25" dirty="0">
                <a:latin typeface="Comic Sans MS"/>
                <a:cs typeface="Comic Sans MS"/>
              </a:rPr>
              <a:t> inherent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radiological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risk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in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certain 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departments.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Therefore,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through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adequate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policies,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technical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and</a:t>
            </a:r>
            <a:r>
              <a:rPr sz="1250" i="1" spc="-3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organisational 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measures </a:t>
            </a:r>
            <a:r>
              <a:rPr sz="1250" i="1" spc="-35" dirty="0">
                <a:latin typeface="Comic Sans MS"/>
                <a:cs typeface="Comic Sans MS"/>
              </a:rPr>
              <a:t>and </a:t>
            </a:r>
            <a:r>
              <a:rPr sz="1250" i="1" spc="-30" dirty="0">
                <a:latin typeface="Comic Sans MS"/>
                <a:cs typeface="Comic Sans MS"/>
              </a:rPr>
              <a:t>periodical </a:t>
            </a:r>
            <a:r>
              <a:rPr sz="1250" i="1" spc="-25" dirty="0">
                <a:latin typeface="Comic Sans MS"/>
                <a:cs typeface="Comic Sans MS"/>
              </a:rPr>
              <a:t>trainings, </a:t>
            </a:r>
            <a:r>
              <a:rPr sz="1250" i="1" spc="-30" dirty="0">
                <a:latin typeface="Comic Sans MS"/>
                <a:cs typeface="Comic Sans MS"/>
              </a:rPr>
              <a:t>we always take care that </a:t>
            </a:r>
            <a:r>
              <a:rPr sz="1250" i="1" spc="-35" dirty="0">
                <a:latin typeface="Comic Sans MS"/>
                <a:cs typeface="Comic Sans MS"/>
              </a:rPr>
              <a:t>our </a:t>
            </a:r>
            <a:r>
              <a:rPr sz="1250" i="1" spc="-30" dirty="0">
                <a:latin typeface="Comic Sans MS"/>
                <a:cs typeface="Comic Sans MS"/>
              </a:rPr>
              <a:t>activity </a:t>
            </a:r>
            <a:r>
              <a:rPr sz="1250" i="1" spc="-25" dirty="0">
                <a:latin typeface="Comic Sans MS"/>
                <a:cs typeface="Comic Sans MS"/>
              </a:rPr>
              <a:t>is </a:t>
            </a:r>
            <a:r>
              <a:rPr sz="1250" i="1" spc="-30" dirty="0">
                <a:latin typeface="Comic Sans MS"/>
                <a:cs typeface="Comic Sans MS"/>
              </a:rPr>
              <a:t>performed 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under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high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safety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conditions.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Also:</a:t>
            </a:r>
            <a:endParaRPr sz="125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Comic Sans MS"/>
              <a:cs typeface="Comic Sans MS"/>
            </a:endParaRPr>
          </a:p>
          <a:p>
            <a:pPr marL="372110" marR="9525" indent="-360045" algn="just">
              <a:lnSpc>
                <a:spcPct val="111600"/>
              </a:lnSpc>
              <a:buClr>
                <a:srgbClr val="365F91"/>
              </a:buClr>
              <a:buSzPct val="96000"/>
              <a:buFont typeface="Wingdings"/>
              <a:buChar char=""/>
              <a:tabLst>
                <a:tab pos="372745" algn="l"/>
              </a:tabLst>
            </a:pPr>
            <a:r>
              <a:rPr sz="1250" i="1" spc="-35" dirty="0">
                <a:latin typeface="Comic Sans MS"/>
                <a:cs typeface="Comic Sans MS"/>
              </a:rPr>
              <a:t>We</a:t>
            </a:r>
            <a:r>
              <a:rPr sz="1250" i="1" spc="-30" dirty="0">
                <a:latin typeface="Comic Sans MS"/>
                <a:cs typeface="Comic Sans MS"/>
              </a:rPr>
              <a:t> observe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strictly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-25" dirty="0">
                <a:latin typeface="Comic Sans MS"/>
                <a:cs typeface="Comic Sans MS"/>
              </a:rPr>
              <a:t> legal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and</a:t>
            </a:r>
            <a:r>
              <a:rPr sz="1250" i="1" spc="-3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regulatory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requirements</a:t>
            </a:r>
            <a:r>
              <a:rPr sz="1250" i="1" spc="3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on</a:t>
            </a:r>
            <a:r>
              <a:rPr sz="1250" i="1" spc="31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radiological 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safety, </a:t>
            </a:r>
            <a:r>
              <a:rPr sz="1250" i="1" spc="-30" dirty="0">
                <a:latin typeface="Comic Sans MS"/>
                <a:cs typeface="Comic Sans MS"/>
              </a:rPr>
              <a:t>safety </a:t>
            </a:r>
            <a:r>
              <a:rPr sz="1250" i="1" spc="-35" dirty="0">
                <a:latin typeface="Comic Sans MS"/>
                <a:cs typeface="Comic Sans MS"/>
              </a:rPr>
              <a:t>and </a:t>
            </a:r>
            <a:r>
              <a:rPr sz="1250" i="1" spc="-30" dirty="0">
                <a:latin typeface="Comic Sans MS"/>
                <a:cs typeface="Comic Sans MS"/>
              </a:rPr>
              <a:t>health </a:t>
            </a:r>
            <a:r>
              <a:rPr sz="1250" i="1" spc="-25" dirty="0">
                <a:latin typeface="Comic Sans MS"/>
                <a:cs typeface="Comic Sans MS"/>
              </a:rPr>
              <a:t>at </a:t>
            </a:r>
            <a:r>
              <a:rPr sz="1250" i="1" spc="-30" dirty="0">
                <a:latin typeface="Comic Sans MS"/>
                <a:cs typeface="Comic Sans MS"/>
              </a:rPr>
              <a:t>work, emergency situations, </a:t>
            </a:r>
            <a:r>
              <a:rPr sz="1250" i="1" spc="-25" dirty="0">
                <a:latin typeface="Comic Sans MS"/>
                <a:cs typeface="Comic Sans MS"/>
              </a:rPr>
              <a:t>physical </a:t>
            </a:r>
            <a:r>
              <a:rPr sz="1250" i="1" spc="-30" dirty="0">
                <a:latin typeface="Comic Sans MS"/>
                <a:cs typeface="Comic Sans MS"/>
              </a:rPr>
              <a:t>protection </a:t>
            </a:r>
            <a:r>
              <a:rPr sz="1250" i="1" spc="-35" dirty="0">
                <a:latin typeface="Comic Sans MS"/>
                <a:cs typeface="Comic Sans MS"/>
              </a:rPr>
              <a:t>and </a:t>
            </a:r>
            <a:r>
              <a:rPr sz="1250" i="1" spc="-30" dirty="0">
                <a:latin typeface="Comic Sans MS"/>
                <a:cs typeface="Comic Sans MS"/>
              </a:rPr>
              <a:t> environment;</a:t>
            </a:r>
            <a:endParaRPr sz="1250">
              <a:latin typeface="Comic Sans MS"/>
              <a:cs typeface="Comic Sans MS"/>
            </a:endParaRPr>
          </a:p>
          <a:p>
            <a:pPr marL="355600" indent="-343535" algn="just">
              <a:lnSpc>
                <a:spcPct val="100000"/>
              </a:lnSpc>
              <a:spcBef>
                <a:spcPts val="765"/>
              </a:spcBef>
              <a:buClr>
                <a:srgbClr val="365F91"/>
              </a:buClr>
              <a:buSzPct val="96000"/>
              <a:buFont typeface="Wingdings"/>
              <a:buChar char=""/>
              <a:tabLst>
                <a:tab pos="356235" algn="l"/>
              </a:tabLst>
            </a:pPr>
            <a:r>
              <a:rPr sz="1250" i="1" spc="-35" dirty="0">
                <a:latin typeface="Comic Sans MS"/>
                <a:cs typeface="Comic Sans MS"/>
              </a:rPr>
              <a:t>We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provide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permanently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dosimetric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monitoring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of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the</a:t>
            </a:r>
            <a:r>
              <a:rPr sz="1250" i="1" spc="-1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entire </a:t>
            </a:r>
            <a:r>
              <a:rPr sz="1250" i="1" spc="-30" dirty="0">
                <a:latin typeface="Comic Sans MS"/>
                <a:cs typeface="Comic Sans MS"/>
              </a:rPr>
              <a:t>personnel;</a:t>
            </a:r>
            <a:endParaRPr sz="125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365F91"/>
              </a:buClr>
              <a:buFont typeface="Wingdings"/>
              <a:buChar char=""/>
            </a:pPr>
            <a:endParaRPr sz="1250">
              <a:latin typeface="Comic Sans MS"/>
              <a:cs typeface="Comic Sans MS"/>
            </a:endParaRPr>
          </a:p>
          <a:p>
            <a:pPr marL="355600" marR="7620" indent="-343535" algn="just">
              <a:lnSpc>
                <a:spcPct val="111700"/>
              </a:lnSpc>
              <a:buClr>
                <a:srgbClr val="365F91"/>
              </a:buClr>
              <a:buSzPct val="96000"/>
              <a:buFont typeface="Wingdings"/>
              <a:buChar char=""/>
              <a:tabLst>
                <a:tab pos="356235" algn="l"/>
              </a:tabLst>
            </a:pPr>
            <a:r>
              <a:rPr sz="1250" i="1" spc="-35" dirty="0">
                <a:latin typeface="Comic Sans MS"/>
                <a:cs typeface="Comic Sans MS"/>
              </a:rPr>
              <a:t>The </a:t>
            </a:r>
            <a:r>
              <a:rPr sz="1250" i="1" spc="-30" dirty="0">
                <a:latin typeface="Comic Sans MS"/>
                <a:cs typeface="Comic Sans MS"/>
              </a:rPr>
              <a:t>spaces where </a:t>
            </a:r>
            <a:r>
              <a:rPr sz="1250" i="1" spc="-35" dirty="0">
                <a:latin typeface="Comic Sans MS"/>
                <a:cs typeface="Comic Sans MS"/>
              </a:rPr>
              <a:t>we work </a:t>
            </a:r>
            <a:r>
              <a:rPr sz="1250" i="1" spc="-30" dirty="0">
                <a:latin typeface="Comic Sans MS"/>
                <a:cs typeface="Comic Sans MS"/>
              </a:rPr>
              <a:t>are separated into controlled areas </a:t>
            </a:r>
            <a:r>
              <a:rPr sz="1250" i="1" spc="-35" dirty="0">
                <a:latin typeface="Comic Sans MS"/>
                <a:cs typeface="Comic Sans MS"/>
              </a:rPr>
              <a:t>and </a:t>
            </a:r>
            <a:r>
              <a:rPr sz="1250" i="1" spc="-30" dirty="0">
                <a:latin typeface="Comic Sans MS"/>
                <a:cs typeface="Comic Sans MS"/>
              </a:rPr>
              <a:t>supervised </a:t>
            </a:r>
            <a:r>
              <a:rPr sz="1250" i="1" spc="-25" dirty="0">
                <a:latin typeface="Comic Sans MS"/>
                <a:cs typeface="Comic Sans MS"/>
              </a:rPr>
              <a:t> areas, </a:t>
            </a:r>
            <a:r>
              <a:rPr sz="1250" i="1" spc="-30" dirty="0">
                <a:latin typeface="Comic Sans MS"/>
                <a:cs typeface="Comic Sans MS"/>
              </a:rPr>
              <a:t>areas where strict measures are imposed </a:t>
            </a:r>
            <a:r>
              <a:rPr sz="1250" i="1" spc="-35" dirty="0">
                <a:latin typeface="Comic Sans MS"/>
                <a:cs typeface="Comic Sans MS"/>
              </a:rPr>
              <a:t>for </a:t>
            </a:r>
            <a:r>
              <a:rPr sz="1250" i="1" spc="-30" dirty="0">
                <a:latin typeface="Comic Sans MS"/>
                <a:cs typeface="Comic Sans MS"/>
              </a:rPr>
              <a:t>the </a:t>
            </a:r>
            <a:r>
              <a:rPr sz="1250" i="1" spc="-25" dirty="0">
                <a:latin typeface="Comic Sans MS"/>
                <a:cs typeface="Comic Sans MS"/>
              </a:rPr>
              <a:t>prevention, </a:t>
            </a:r>
            <a:r>
              <a:rPr sz="1250" i="1" spc="-30" dirty="0">
                <a:latin typeface="Comic Sans MS"/>
                <a:cs typeface="Comic Sans MS"/>
              </a:rPr>
              <a:t>control </a:t>
            </a:r>
            <a:r>
              <a:rPr sz="1250" i="1" spc="-35" dirty="0">
                <a:latin typeface="Comic Sans MS"/>
                <a:cs typeface="Comic Sans MS"/>
              </a:rPr>
              <a:t>of </a:t>
            </a:r>
            <a:r>
              <a:rPr sz="1250" i="1" spc="-30" dirty="0">
                <a:latin typeface="Comic Sans MS"/>
                <a:cs typeface="Comic Sans MS"/>
              </a:rPr>
              <a:t> exposure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and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diminution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of</a:t>
            </a:r>
            <a:r>
              <a:rPr sz="1250" i="1" spc="-25" dirty="0">
                <a:latin typeface="Comic Sans MS"/>
                <a:cs typeface="Comic Sans MS"/>
              </a:rPr>
              <a:t> radiological risks;</a:t>
            </a:r>
            <a:endParaRPr sz="1250">
              <a:latin typeface="Comic Sans MS"/>
              <a:cs typeface="Comic Sans MS"/>
            </a:endParaRPr>
          </a:p>
          <a:p>
            <a:pPr marL="355600" marR="6350" indent="-343535" algn="just">
              <a:lnSpc>
                <a:spcPct val="111200"/>
              </a:lnSpc>
              <a:spcBef>
                <a:spcPts val="615"/>
              </a:spcBef>
              <a:buClr>
                <a:srgbClr val="365F91"/>
              </a:buClr>
              <a:buSzPct val="96000"/>
              <a:buFont typeface="Wingdings"/>
              <a:buChar char=""/>
              <a:tabLst>
                <a:tab pos="356235" algn="l"/>
              </a:tabLst>
            </a:pPr>
            <a:r>
              <a:rPr sz="1250" i="1" spc="-35" dirty="0">
                <a:latin typeface="Comic Sans MS"/>
                <a:cs typeface="Comic Sans MS"/>
              </a:rPr>
              <a:t>Each</a:t>
            </a:r>
            <a:r>
              <a:rPr sz="1250" i="1" spc="-30" dirty="0">
                <a:latin typeface="Comic Sans MS"/>
                <a:cs typeface="Comic Sans MS"/>
              </a:rPr>
              <a:t> employee,</a:t>
            </a:r>
            <a:r>
              <a:rPr sz="1250" i="1" spc="-25" dirty="0">
                <a:latin typeface="Comic Sans MS"/>
                <a:cs typeface="Comic Sans MS"/>
              </a:rPr>
              <a:t> visitor,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external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collaborator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or</a:t>
            </a:r>
            <a:r>
              <a:rPr sz="1250" i="1" spc="-30" dirty="0">
                <a:latin typeface="Comic Sans MS"/>
                <a:cs typeface="Comic Sans MS"/>
              </a:rPr>
              <a:t> contractor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is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informed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and </a:t>
            </a:r>
            <a:r>
              <a:rPr sz="1250" i="1" spc="-30" dirty="0">
                <a:latin typeface="Comic Sans MS"/>
                <a:cs typeface="Comic Sans MS"/>
              </a:rPr>
              <a:t> trained on </a:t>
            </a:r>
            <a:r>
              <a:rPr sz="1250" i="1" spc="-35" dirty="0">
                <a:latin typeface="Comic Sans MS"/>
                <a:cs typeface="Comic Sans MS"/>
              </a:rPr>
              <a:t>the </a:t>
            </a:r>
            <a:r>
              <a:rPr sz="1250" i="1" spc="-25" dirty="0">
                <a:latin typeface="Comic Sans MS"/>
                <a:cs typeface="Comic Sans MS"/>
              </a:rPr>
              <a:t>risks </a:t>
            </a:r>
            <a:r>
              <a:rPr sz="1250" i="1" spc="-30" dirty="0">
                <a:latin typeface="Comic Sans MS"/>
                <a:cs typeface="Comic Sans MS"/>
              </a:rPr>
              <a:t>of the activity </a:t>
            </a:r>
            <a:r>
              <a:rPr sz="1250" i="1" spc="-25" dirty="0">
                <a:latin typeface="Comic Sans MS"/>
                <a:cs typeface="Comic Sans MS"/>
              </a:rPr>
              <a:t>in </a:t>
            </a:r>
            <a:r>
              <a:rPr sz="1250" i="1" spc="-30" dirty="0">
                <a:latin typeface="Comic Sans MS"/>
                <a:cs typeface="Comic Sans MS"/>
              </a:rPr>
              <a:t>controlled </a:t>
            </a:r>
            <a:r>
              <a:rPr sz="1250" i="1" spc="-35" dirty="0">
                <a:latin typeface="Comic Sans MS"/>
                <a:cs typeface="Comic Sans MS"/>
              </a:rPr>
              <a:t>and </a:t>
            </a:r>
            <a:r>
              <a:rPr sz="1250" i="1" spc="-30" dirty="0">
                <a:latin typeface="Comic Sans MS"/>
                <a:cs typeface="Comic Sans MS"/>
              </a:rPr>
              <a:t>supervised areas </a:t>
            </a:r>
            <a:r>
              <a:rPr sz="1250" i="1" spc="-25" dirty="0">
                <a:latin typeface="Comic Sans MS"/>
                <a:cs typeface="Comic Sans MS"/>
              </a:rPr>
              <a:t>as well as 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the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protection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and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prevention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measures.</a:t>
            </a:r>
            <a:endParaRPr sz="1250">
              <a:latin typeface="Comic Sans MS"/>
              <a:cs typeface="Comic Sans MS"/>
            </a:endParaRPr>
          </a:p>
          <a:p>
            <a:pPr marL="12700" marR="5080" algn="just">
              <a:lnSpc>
                <a:spcPct val="111500"/>
              </a:lnSpc>
              <a:spcBef>
                <a:spcPts val="605"/>
              </a:spcBef>
            </a:pPr>
            <a:r>
              <a:rPr sz="1250" i="1" spc="-25" dirty="0">
                <a:latin typeface="Comic Sans MS"/>
                <a:cs typeface="Comic Sans MS"/>
              </a:rPr>
              <a:t>All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activities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performed</a:t>
            </a:r>
            <a:r>
              <a:rPr sz="1250" i="1" spc="-3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in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radiological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areas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have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procedures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defined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and</a:t>
            </a:r>
            <a:r>
              <a:rPr sz="1250" i="1" spc="-30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the </a:t>
            </a:r>
            <a:r>
              <a:rPr sz="1250" i="1" spc="-30" dirty="0">
                <a:latin typeface="Comic Sans MS"/>
                <a:cs typeface="Comic Sans MS"/>
              </a:rPr>
              <a:t> measures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for</a:t>
            </a:r>
            <a:r>
              <a:rPr sz="1250" i="1" spc="-30" dirty="0">
                <a:latin typeface="Comic Sans MS"/>
                <a:cs typeface="Comic Sans MS"/>
              </a:rPr>
              <a:t> the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optimisation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of</a:t>
            </a:r>
            <a:r>
              <a:rPr sz="1250" i="1" spc="-25" dirty="0">
                <a:latin typeface="Comic Sans MS"/>
                <a:cs typeface="Comic Sans MS"/>
              </a:rPr>
              <a:t> radiation </a:t>
            </a:r>
            <a:r>
              <a:rPr sz="1250" i="1" spc="-30" dirty="0">
                <a:latin typeface="Comic Sans MS"/>
                <a:cs typeface="Comic Sans MS"/>
              </a:rPr>
              <a:t>protection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5" dirty="0">
                <a:latin typeface="Comic Sans MS"/>
                <a:cs typeface="Comic Sans MS"/>
              </a:rPr>
              <a:t>and</a:t>
            </a:r>
            <a:r>
              <a:rPr sz="1250" i="1" spc="-30" dirty="0">
                <a:latin typeface="Comic Sans MS"/>
                <a:cs typeface="Comic Sans MS"/>
              </a:rPr>
              <a:t> </a:t>
            </a:r>
            <a:r>
              <a:rPr sz="1250" i="1" spc="-25" dirty="0">
                <a:latin typeface="Comic Sans MS"/>
                <a:cs typeface="Comic Sans MS"/>
              </a:rPr>
              <a:t>the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implementation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20" dirty="0">
                <a:latin typeface="Comic Sans MS"/>
                <a:cs typeface="Comic Sans MS"/>
              </a:rPr>
              <a:t>of </a:t>
            </a:r>
            <a:r>
              <a:rPr sz="1250" i="1" spc="-15" dirty="0">
                <a:latin typeface="Comic Sans MS"/>
                <a:cs typeface="Comic Sans MS"/>
              </a:rPr>
              <a:t> </a:t>
            </a:r>
            <a:r>
              <a:rPr sz="1250" i="1" spc="-40" dirty="0">
                <a:latin typeface="Comic Sans MS"/>
                <a:cs typeface="Comic Sans MS"/>
              </a:rPr>
              <a:t>ALARA </a:t>
            </a:r>
            <a:r>
              <a:rPr sz="1250" i="1" spc="-30" dirty="0">
                <a:latin typeface="Comic Sans MS"/>
                <a:cs typeface="Comic Sans MS"/>
              </a:rPr>
              <a:t>principle (As Low </a:t>
            </a:r>
            <a:r>
              <a:rPr sz="1250" i="1" spc="-35" dirty="0">
                <a:latin typeface="Comic Sans MS"/>
                <a:cs typeface="Comic Sans MS"/>
              </a:rPr>
              <a:t>As </a:t>
            </a:r>
            <a:r>
              <a:rPr sz="1250" i="1" spc="-30" dirty="0">
                <a:latin typeface="Comic Sans MS"/>
                <a:cs typeface="Comic Sans MS"/>
              </a:rPr>
              <a:t>Reasonably Achievable) are permanently </a:t>
            </a:r>
            <a:r>
              <a:rPr sz="1250" i="1" spc="-35" dirty="0">
                <a:latin typeface="Comic Sans MS"/>
                <a:cs typeface="Comic Sans MS"/>
              </a:rPr>
              <a:t>updated </a:t>
            </a:r>
            <a:r>
              <a:rPr sz="1250" i="1" spc="-30" dirty="0">
                <a:latin typeface="Comic Sans MS"/>
                <a:cs typeface="Comic Sans MS"/>
              </a:rPr>
              <a:t>and </a:t>
            </a:r>
            <a:r>
              <a:rPr sz="1250" i="1" spc="-25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continuously</a:t>
            </a:r>
            <a:r>
              <a:rPr sz="1250" i="1" spc="-20" dirty="0">
                <a:latin typeface="Comic Sans MS"/>
                <a:cs typeface="Comic Sans MS"/>
              </a:rPr>
              <a:t> </a:t>
            </a:r>
            <a:r>
              <a:rPr sz="1250" i="1" spc="-30" dirty="0">
                <a:latin typeface="Comic Sans MS"/>
                <a:cs typeface="Comic Sans MS"/>
              </a:rPr>
              <a:t>improved.</a:t>
            </a:r>
            <a:endParaRPr sz="1250">
              <a:latin typeface="Comic Sans MS"/>
              <a:cs typeface="Comic Sans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4800" y="304774"/>
            <a:ext cx="6951345" cy="10084435"/>
            <a:chOff x="304800" y="304774"/>
            <a:chExt cx="6951345" cy="10084435"/>
          </a:xfrm>
        </p:grpSpPr>
        <p:sp>
          <p:nvSpPr>
            <p:cNvPr id="8" name="object 8"/>
            <p:cNvSpPr/>
            <p:nvPr/>
          </p:nvSpPr>
          <p:spPr>
            <a:xfrm>
              <a:off x="344728" y="10162031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452" y="129235"/>
                  </a:moveTo>
                  <a:lnTo>
                    <a:pt x="58204" y="129235"/>
                  </a:lnTo>
                  <a:lnTo>
                    <a:pt x="58204" y="0"/>
                  </a:lnTo>
                  <a:lnTo>
                    <a:pt x="0" y="0"/>
                  </a:lnTo>
                  <a:lnTo>
                    <a:pt x="0" y="129235"/>
                  </a:lnTo>
                  <a:lnTo>
                    <a:pt x="0" y="187452"/>
                  </a:lnTo>
                  <a:lnTo>
                    <a:pt x="58204" y="187452"/>
                  </a:lnTo>
                  <a:lnTo>
                    <a:pt x="187452" y="187452"/>
                  </a:lnTo>
                  <a:lnTo>
                    <a:pt x="187452" y="129235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4800" y="10162031"/>
              <a:ext cx="227965" cy="227329"/>
            </a:xfrm>
            <a:custGeom>
              <a:avLst/>
              <a:gdLst/>
              <a:ahLst/>
              <a:cxnLst/>
              <a:rect l="l" t="t" r="r" b="b"/>
              <a:pathLst>
                <a:path w="227965" h="227329">
                  <a:moveTo>
                    <a:pt x="137769" y="29578"/>
                  </a:moveTo>
                  <a:lnTo>
                    <a:pt x="8534" y="29578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0" y="29578"/>
                  </a:lnTo>
                  <a:lnTo>
                    <a:pt x="0" y="38404"/>
                  </a:lnTo>
                  <a:lnTo>
                    <a:pt x="8534" y="38404"/>
                  </a:lnTo>
                  <a:lnTo>
                    <a:pt x="137769" y="38404"/>
                  </a:lnTo>
                  <a:lnTo>
                    <a:pt x="137769" y="29578"/>
                  </a:lnTo>
                  <a:close/>
                </a:path>
                <a:path w="227965" h="227329">
                  <a:moveTo>
                    <a:pt x="227380" y="218541"/>
                  </a:moveTo>
                  <a:lnTo>
                    <a:pt x="187756" y="218541"/>
                  </a:lnTo>
                  <a:lnTo>
                    <a:pt x="187756" y="88087"/>
                  </a:lnTo>
                  <a:lnTo>
                    <a:pt x="187756" y="79260"/>
                  </a:lnTo>
                  <a:lnTo>
                    <a:pt x="178917" y="79248"/>
                  </a:lnTo>
                  <a:lnTo>
                    <a:pt x="147828" y="79260"/>
                  </a:lnTo>
                  <a:lnTo>
                    <a:pt x="147828" y="29565"/>
                  </a:lnTo>
                  <a:lnTo>
                    <a:pt x="139293" y="29565"/>
                  </a:lnTo>
                  <a:lnTo>
                    <a:pt x="139293" y="79260"/>
                  </a:lnTo>
                  <a:lnTo>
                    <a:pt x="8534" y="79260"/>
                  </a:lnTo>
                  <a:lnTo>
                    <a:pt x="0" y="79248"/>
                  </a:lnTo>
                  <a:lnTo>
                    <a:pt x="0" y="88087"/>
                  </a:lnTo>
                  <a:lnTo>
                    <a:pt x="0" y="218541"/>
                  </a:lnTo>
                  <a:lnTo>
                    <a:pt x="0" y="227076"/>
                  </a:lnTo>
                  <a:lnTo>
                    <a:pt x="8534" y="227076"/>
                  </a:lnTo>
                  <a:lnTo>
                    <a:pt x="137769" y="227076"/>
                  </a:lnTo>
                  <a:lnTo>
                    <a:pt x="137769" y="218541"/>
                  </a:lnTo>
                  <a:lnTo>
                    <a:pt x="8534" y="218541"/>
                  </a:lnTo>
                  <a:lnTo>
                    <a:pt x="8534" y="88087"/>
                  </a:lnTo>
                  <a:lnTo>
                    <a:pt x="139293" y="88087"/>
                  </a:lnTo>
                  <a:lnTo>
                    <a:pt x="139293" y="227076"/>
                  </a:lnTo>
                  <a:lnTo>
                    <a:pt x="147828" y="227076"/>
                  </a:lnTo>
                  <a:lnTo>
                    <a:pt x="147828" y="88087"/>
                  </a:lnTo>
                  <a:lnTo>
                    <a:pt x="178917" y="88087"/>
                  </a:lnTo>
                  <a:lnTo>
                    <a:pt x="178917" y="218541"/>
                  </a:lnTo>
                  <a:lnTo>
                    <a:pt x="178917" y="227076"/>
                  </a:lnTo>
                  <a:lnTo>
                    <a:pt x="187756" y="227076"/>
                  </a:lnTo>
                  <a:lnTo>
                    <a:pt x="227380" y="227076"/>
                  </a:lnTo>
                  <a:lnTo>
                    <a:pt x="227380" y="218541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3400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3400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504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504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97000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97000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2864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2864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60246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60246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91894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91894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923541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923541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155189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155189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38683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38683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618867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618867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850514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850514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082163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082163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313810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313810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54545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54545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777107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777107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008754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008754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240657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240657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472304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472304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703953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703953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935601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935601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167248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167248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398896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398896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630545" y="10162044"/>
              <a:ext cx="230504" cy="227329"/>
            </a:xfrm>
            <a:custGeom>
              <a:avLst/>
              <a:gdLst/>
              <a:ahLst/>
              <a:cxnLst/>
              <a:rect l="l" t="t" r="r" b="b"/>
              <a:pathLst>
                <a:path w="230504" h="227329">
                  <a:moveTo>
                    <a:pt x="230428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0428" y="227063"/>
                  </a:lnTo>
                  <a:lnTo>
                    <a:pt x="230428" y="187439"/>
                  </a:lnTo>
                  <a:close/>
                </a:path>
                <a:path w="230504" h="227329">
                  <a:moveTo>
                    <a:pt x="230428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0428" y="129222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630545" y="10291267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630545" y="10380573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90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862574" y="10162044"/>
              <a:ext cx="231775" cy="227329"/>
            </a:xfrm>
            <a:custGeom>
              <a:avLst/>
              <a:gdLst/>
              <a:ahLst/>
              <a:cxnLst/>
              <a:rect l="l" t="t" r="r" b="b"/>
              <a:pathLst>
                <a:path w="231775" h="227329">
                  <a:moveTo>
                    <a:pt x="231648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648" y="227063"/>
                  </a:lnTo>
                  <a:lnTo>
                    <a:pt x="231648" y="187439"/>
                  </a:lnTo>
                  <a:close/>
                </a:path>
                <a:path w="231775" h="227329">
                  <a:moveTo>
                    <a:pt x="231648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648" y="129222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862573" y="10291267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862573" y="10380573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095746" y="10162044"/>
              <a:ext cx="231775" cy="227329"/>
            </a:xfrm>
            <a:custGeom>
              <a:avLst/>
              <a:gdLst/>
              <a:ahLst/>
              <a:cxnLst/>
              <a:rect l="l" t="t" r="r" b="b"/>
              <a:pathLst>
                <a:path w="231775" h="227329">
                  <a:moveTo>
                    <a:pt x="231648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648" y="227063"/>
                  </a:lnTo>
                  <a:lnTo>
                    <a:pt x="231648" y="187439"/>
                  </a:lnTo>
                  <a:close/>
                </a:path>
                <a:path w="231775" h="227329">
                  <a:moveTo>
                    <a:pt x="231648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648" y="129222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095746" y="10291267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095746" y="10380573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90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328918" y="10162044"/>
              <a:ext cx="232410" cy="227329"/>
            </a:xfrm>
            <a:custGeom>
              <a:avLst/>
              <a:gdLst/>
              <a:ahLst/>
              <a:cxnLst/>
              <a:rect l="l" t="t" r="r" b="b"/>
              <a:pathLst>
                <a:path w="232409" h="227329">
                  <a:moveTo>
                    <a:pt x="231940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940" y="227063"/>
                  </a:lnTo>
                  <a:lnTo>
                    <a:pt x="231940" y="187439"/>
                  </a:lnTo>
                  <a:close/>
                </a:path>
                <a:path w="232409" h="227329">
                  <a:moveTo>
                    <a:pt x="231940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940" y="129222"/>
                  </a:lnTo>
                  <a:lnTo>
                    <a:pt x="231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328917" y="10291267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328917" y="10380573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562090" y="10162044"/>
              <a:ext cx="232410" cy="227329"/>
            </a:xfrm>
            <a:custGeom>
              <a:avLst/>
              <a:gdLst/>
              <a:ahLst/>
              <a:cxnLst/>
              <a:rect l="l" t="t" r="r" b="b"/>
              <a:pathLst>
                <a:path w="232409" h="227329">
                  <a:moveTo>
                    <a:pt x="231952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952" y="227063"/>
                  </a:lnTo>
                  <a:lnTo>
                    <a:pt x="231952" y="187439"/>
                  </a:lnTo>
                  <a:close/>
                </a:path>
                <a:path w="232409" h="227329">
                  <a:moveTo>
                    <a:pt x="231952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952" y="129222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562090" y="10291267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562090" y="10380573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795262" y="10162044"/>
              <a:ext cx="232410" cy="227329"/>
            </a:xfrm>
            <a:custGeom>
              <a:avLst/>
              <a:gdLst/>
              <a:ahLst/>
              <a:cxnLst/>
              <a:rect l="l" t="t" r="r" b="b"/>
              <a:pathLst>
                <a:path w="232409" h="227329">
                  <a:moveTo>
                    <a:pt x="231952" y="187439"/>
                  </a:moveTo>
                  <a:lnTo>
                    <a:pt x="0" y="187439"/>
                  </a:lnTo>
                  <a:lnTo>
                    <a:pt x="0" y="227063"/>
                  </a:lnTo>
                  <a:lnTo>
                    <a:pt x="231952" y="227063"/>
                  </a:lnTo>
                  <a:lnTo>
                    <a:pt x="231952" y="187439"/>
                  </a:lnTo>
                  <a:close/>
                </a:path>
                <a:path w="232409" h="227329">
                  <a:moveTo>
                    <a:pt x="231952" y="0"/>
                  </a:moveTo>
                  <a:lnTo>
                    <a:pt x="0" y="0"/>
                  </a:lnTo>
                  <a:lnTo>
                    <a:pt x="0" y="129222"/>
                  </a:lnTo>
                  <a:lnTo>
                    <a:pt x="231952" y="129222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795261" y="10291267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795261" y="10380573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90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028433" y="10162031"/>
              <a:ext cx="227965" cy="227329"/>
            </a:xfrm>
            <a:custGeom>
              <a:avLst/>
              <a:gdLst/>
              <a:ahLst/>
              <a:cxnLst/>
              <a:rect l="l" t="t" r="r" b="b"/>
              <a:pathLst>
                <a:path w="227965" h="227329">
                  <a:moveTo>
                    <a:pt x="227380" y="0"/>
                  </a:moveTo>
                  <a:lnTo>
                    <a:pt x="0" y="0"/>
                  </a:lnTo>
                  <a:lnTo>
                    <a:pt x="0" y="227075"/>
                  </a:lnTo>
                  <a:lnTo>
                    <a:pt x="227380" y="227075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028434" y="10162031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756" y="129235"/>
                  </a:moveTo>
                  <a:lnTo>
                    <a:pt x="187680" y="0"/>
                  </a:lnTo>
                  <a:lnTo>
                    <a:pt x="129159" y="0"/>
                  </a:lnTo>
                  <a:lnTo>
                    <a:pt x="129159" y="129235"/>
                  </a:lnTo>
                  <a:lnTo>
                    <a:pt x="0" y="129235"/>
                  </a:lnTo>
                  <a:lnTo>
                    <a:pt x="0" y="187452"/>
                  </a:lnTo>
                  <a:lnTo>
                    <a:pt x="129159" y="187452"/>
                  </a:lnTo>
                  <a:lnTo>
                    <a:pt x="187680" y="187452"/>
                  </a:lnTo>
                  <a:lnTo>
                    <a:pt x="187756" y="129235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028434" y="10162031"/>
              <a:ext cx="227965" cy="227329"/>
            </a:xfrm>
            <a:custGeom>
              <a:avLst/>
              <a:gdLst/>
              <a:ahLst/>
              <a:cxnLst/>
              <a:rect l="l" t="t" r="r" b="b"/>
              <a:pathLst>
                <a:path w="227965" h="227329">
                  <a:moveTo>
                    <a:pt x="38404" y="218541"/>
                  </a:moveTo>
                  <a:lnTo>
                    <a:pt x="38379" y="89306"/>
                  </a:lnTo>
                  <a:lnTo>
                    <a:pt x="29845" y="89306"/>
                  </a:lnTo>
                  <a:lnTo>
                    <a:pt x="29845" y="218541"/>
                  </a:lnTo>
                  <a:lnTo>
                    <a:pt x="0" y="218541"/>
                  </a:lnTo>
                  <a:lnTo>
                    <a:pt x="0" y="227076"/>
                  </a:lnTo>
                  <a:lnTo>
                    <a:pt x="29845" y="227076"/>
                  </a:lnTo>
                  <a:lnTo>
                    <a:pt x="38379" y="227076"/>
                  </a:lnTo>
                  <a:lnTo>
                    <a:pt x="38404" y="218541"/>
                  </a:lnTo>
                  <a:close/>
                </a:path>
                <a:path w="227965" h="227329">
                  <a:moveTo>
                    <a:pt x="227355" y="0"/>
                  </a:moveTo>
                  <a:lnTo>
                    <a:pt x="218821" y="0"/>
                  </a:lnTo>
                  <a:lnTo>
                    <a:pt x="218821" y="39624"/>
                  </a:lnTo>
                  <a:lnTo>
                    <a:pt x="88036" y="39624"/>
                  </a:lnTo>
                  <a:lnTo>
                    <a:pt x="79502" y="39624"/>
                  </a:lnTo>
                  <a:lnTo>
                    <a:pt x="79502" y="48158"/>
                  </a:lnTo>
                  <a:lnTo>
                    <a:pt x="79502" y="79260"/>
                  </a:lnTo>
                  <a:lnTo>
                    <a:pt x="29845" y="79260"/>
                  </a:lnTo>
                  <a:lnTo>
                    <a:pt x="29845" y="88087"/>
                  </a:lnTo>
                  <a:lnTo>
                    <a:pt x="79502" y="88087"/>
                  </a:lnTo>
                  <a:lnTo>
                    <a:pt x="79502" y="218541"/>
                  </a:lnTo>
                  <a:lnTo>
                    <a:pt x="79502" y="227076"/>
                  </a:lnTo>
                  <a:lnTo>
                    <a:pt x="88036" y="227076"/>
                  </a:lnTo>
                  <a:lnTo>
                    <a:pt x="218821" y="227076"/>
                  </a:lnTo>
                  <a:lnTo>
                    <a:pt x="227317" y="227076"/>
                  </a:lnTo>
                  <a:lnTo>
                    <a:pt x="227355" y="89306"/>
                  </a:lnTo>
                  <a:lnTo>
                    <a:pt x="218821" y="89306"/>
                  </a:lnTo>
                  <a:lnTo>
                    <a:pt x="218821" y="218541"/>
                  </a:lnTo>
                  <a:lnTo>
                    <a:pt x="88036" y="218541"/>
                  </a:lnTo>
                  <a:lnTo>
                    <a:pt x="88036" y="88087"/>
                  </a:lnTo>
                  <a:lnTo>
                    <a:pt x="227355" y="88087"/>
                  </a:lnTo>
                  <a:lnTo>
                    <a:pt x="227355" y="79260"/>
                  </a:lnTo>
                  <a:lnTo>
                    <a:pt x="88036" y="79260"/>
                  </a:lnTo>
                  <a:lnTo>
                    <a:pt x="88036" y="48158"/>
                  </a:lnTo>
                  <a:lnTo>
                    <a:pt x="218821" y="48158"/>
                  </a:lnTo>
                  <a:lnTo>
                    <a:pt x="227317" y="48158"/>
                  </a:lnTo>
                  <a:lnTo>
                    <a:pt x="22735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35803" y="1883409"/>
              <a:ext cx="2133600" cy="2133600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344728" y="34467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452" y="88"/>
                  </a:moveTo>
                  <a:lnTo>
                    <a:pt x="58204" y="88"/>
                  </a:lnTo>
                  <a:lnTo>
                    <a:pt x="0" y="0"/>
                  </a:lnTo>
                  <a:lnTo>
                    <a:pt x="0" y="58293"/>
                  </a:lnTo>
                  <a:lnTo>
                    <a:pt x="0" y="187452"/>
                  </a:lnTo>
                  <a:lnTo>
                    <a:pt x="58204" y="187452"/>
                  </a:lnTo>
                  <a:lnTo>
                    <a:pt x="58204" y="58293"/>
                  </a:lnTo>
                  <a:lnTo>
                    <a:pt x="187452" y="58293"/>
                  </a:lnTo>
                  <a:lnTo>
                    <a:pt x="187452" y="88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04800" y="304773"/>
              <a:ext cx="227965" cy="227965"/>
            </a:xfrm>
            <a:custGeom>
              <a:avLst/>
              <a:gdLst/>
              <a:ahLst/>
              <a:cxnLst/>
              <a:rect l="l" t="t" r="r" b="b"/>
              <a:pathLst>
                <a:path w="227965" h="227965">
                  <a:moveTo>
                    <a:pt x="197510" y="139319"/>
                  </a:moveTo>
                  <a:lnTo>
                    <a:pt x="147828" y="139319"/>
                  </a:lnTo>
                  <a:lnTo>
                    <a:pt x="147828" y="8534"/>
                  </a:lnTo>
                  <a:lnTo>
                    <a:pt x="147828" y="25"/>
                  </a:lnTo>
                  <a:lnTo>
                    <a:pt x="0" y="0"/>
                  </a:lnTo>
                  <a:lnTo>
                    <a:pt x="0" y="8534"/>
                  </a:lnTo>
                  <a:lnTo>
                    <a:pt x="0" y="137820"/>
                  </a:lnTo>
                  <a:lnTo>
                    <a:pt x="8534" y="137820"/>
                  </a:lnTo>
                  <a:lnTo>
                    <a:pt x="8534" y="8534"/>
                  </a:lnTo>
                  <a:lnTo>
                    <a:pt x="139293" y="8534"/>
                  </a:lnTo>
                  <a:lnTo>
                    <a:pt x="139293" y="139319"/>
                  </a:lnTo>
                  <a:lnTo>
                    <a:pt x="0" y="139319"/>
                  </a:lnTo>
                  <a:lnTo>
                    <a:pt x="0" y="147853"/>
                  </a:lnTo>
                  <a:lnTo>
                    <a:pt x="139293" y="147853"/>
                  </a:lnTo>
                  <a:lnTo>
                    <a:pt x="139293" y="178943"/>
                  </a:lnTo>
                  <a:lnTo>
                    <a:pt x="8534" y="178943"/>
                  </a:lnTo>
                  <a:lnTo>
                    <a:pt x="0" y="178892"/>
                  </a:lnTo>
                  <a:lnTo>
                    <a:pt x="0" y="187477"/>
                  </a:lnTo>
                  <a:lnTo>
                    <a:pt x="0" y="227355"/>
                  </a:lnTo>
                  <a:lnTo>
                    <a:pt x="8534" y="227355"/>
                  </a:lnTo>
                  <a:lnTo>
                    <a:pt x="8534" y="187477"/>
                  </a:lnTo>
                  <a:lnTo>
                    <a:pt x="139293" y="187477"/>
                  </a:lnTo>
                  <a:lnTo>
                    <a:pt x="147828" y="187477"/>
                  </a:lnTo>
                  <a:lnTo>
                    <a:pt x="147828" y="178943"/>
                  </a:lnTo>
                  <a:lnTo>
                    <a:pt x="147828" y="147853"/>
                  </a:lnTo>
                  <a:lnTo>
                    <a:pt x="197510" y="147853"/>
                  </a:lnTo>
                  <a:lnTo>
                    <a:pt x="197510" y="139319"/>
                  </a:lnTo>
                  <a:close/>
                </a:path>
                <a:path w="227965" h="227965">
                  <a:moveTo>
                    <a:pt x="227380" y="0"/>
                  </a:moveTo>
                  <a:lnTo>
                    <a:pt x="188976" y="0"/>
                  </a:lnTo>
                  <a:lnTo>
                    <a:pt x="188976" y="8534"/>
                  </a:lnTo>
                  <a:lnTo>
                    <a:pt x="188976" y="137820"/>
                  </a:lnTo>
                  <a:lnTo>
                    <a:pt x="197510" y="137820"/>
                  </a:lnTo>
                  <a:lnTo>
                    <a:pt x="197510" y="8534"/>
                  </a:lnTo>
                  <a:lnTo>
                    <a:pt x="227380" y="8534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334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334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650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650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99700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99700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2286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2286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46024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46024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69189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69189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92354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92354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155189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155189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38683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38683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61886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61886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85051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5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85051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5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082163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082163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313810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313810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54545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54545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77710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77710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00875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00875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240657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240657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472304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124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124" y="58216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472304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124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124" y="8534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703953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703953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935601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935601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167248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167248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398896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398896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630545" y="344753"/>
              <a:ext cx="230504" cy="58419"/>
            </a:xfrm>
            <a:custGeom>
              <a:avLst/>
              <a:gdLst/>
              <a:ahLst/>
              <a:cxnLst/>
              <a:rect l="l" t="t" r="r" b="b"/>
              <a:pathLst>
                <a:path w="230504" h="58420">
                  <a:moveTo>
                    <a:pt x="23042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0428" y="58216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630545" y="304774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23042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0428" y="8534"/>
                  </a:lnTo>
                  <a:lnTo>
                    <a:pt x="2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862573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862573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095746" y="344753"/>
              <a:ext cx="231775" cy="58419"/>
            </a:xfrm>
            <a:custGeom>
              <a:avLst/>
              <a:gdLst/>
              <a:ahLst/>
              <a:cxnLst/>
              <a:rect l="l" t="t" r="r" b="b"/>
              <a:pathLst>
                <a:path w="231775" h="58420">
                  <a:moveTo>
                    <a:pt x="231648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648" y="58216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095746" y="304774"/>
              <a:ext cx="231775" cy="8890"/>
            </a:xfrm>
            <a:custGeom>
              <a:avLst/>
              <a:gdLst/>
              <a:ahLst/>
              <a:cxnLst/>
              <a:rect l="l" t="t" r="r" b="b"/>
              <a:pathLst>
                <a:path w="231775" h="8889">
                  <a:moveTo>
                    <a:pt x="231648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648" y="8534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328917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328917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562090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562090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6795261" y="344753"/>
              <a:ext cx="232410" cy="58419"/>
            </a:xfrm>
            <a:custGeom>
              <a:avLst/>
              <a:gdLst/>
              <a:ahLst/>
              <a:cxnLst/>
              <a:rect l="l" t="t" r="r" b="b"/>
              <a:pathLst>
                <a:path w="232409" h="58420">
                  <a:moveTo>
                    <a:pt x="231952" y="0"/>
                  </a:moveTo>
                  <a:lnTo>
                    <a:pt x="0" y="0"/>
                  </a:lnTo>
                  <a:lnTo>
                    <a:pt x="0" y="58216"/>
                  </a:lnTo>
                  <a:lnTo>
                    <a:pt x="231952" y="58216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795261" y="304774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09" h="8889">
                  <a:moveTo>
                    <a:pt x="231952" y="0"/>
                  </a:moveTo>
                  <a:lnTo>
                    <a:pt x="0" y="0"/>
                  </a:lnTo>
                  <a:lnTo>
                    <a:pt x="0" y="8534"/>
                  </a:lnTo>
                  <a:lnTo>
                    <a:pt x="231952" y="8534"/>
                  </a:lnTo>
                  <a:lnTo>
                    <a:pt x="231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7028434" y="34467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756" y="88"/>
                  </a:moveTo>
                  <a:lnTo>
                    <a:pt x="129159" y="0"/>
                  </a:lnTo>
                  <a:lnTo>
                    <a:pt x="0" y="88"/>
                  </a:lnTo>
                  <a:lnTo>
                    <a:pt x="0" y="58293"/>
                  </a:lnTo>
                  <a:lnTo>
                    <a:pt x="129159" y="58293"/>
                  </a:lnTo>
                  <a:lnTo>
                    <a:pt x="129159" y="187452"/>
                  </a:lnTo>
                  <a:lnTo>
                    <a:pt x="187680" y="187452"/>
                  </a:lnTo>
                  <a:lnTo>
                    <a:pt x="187680" y="58293"/>
                  </a:lnTo>
                  <a:lnTo>
                    <a:pt x="187756" y="88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7028434" y="304773"/>
              <a:ext cx="227965" cy="227965"/>
            </a:xfrm>
            <a:custGeom>
              <a:avLst/>
              <a:gdLst/>
              <a:ahLst/>
              <a:cxnLst/>
              <a:rect l="l" t="t" r="r" b="b"/>
              <a:pathLst>
                <a:path w="227965" h="227965">
                  <a:moveTo>
                    <a:pt x="227355" y="188950"/>
                  </a:moveTo>
                  <a:lnTo>
                    <a:pt x="218821" y="188950"/>
                  </a:lnTo>
                  <a:lnTo>
                    <a:pt x="89535" y="188976"/>
                  </a:lnTo>
                  <a:lnTo>
                    <a:pt x="89535" y="197510"/>
                  </a:lnTo>
                  <a:lnTo>
                    <a:pt x="218821" y="197510"/>
                  </a:lnTo>
                  <a:lnTo>
                    <a:pt x="218821" y="227355"/>
                  </a:lnTo>
                  <a:lnTo>
                    <a:pt x="227355" y="227355"/>
                  </a:lnTo>
                  <a:lnTo>
                    <a:pt x="227355" y="188950"/>
                  </a:lnTo>
                  <a:close/>
                </a:path>
                <a:path w="227965" h="227965">
                  <a:moveTo>
                    <a:pt x="227355" y="25"/>
                  </a:moveTo>
                  <a:lnTo>
                    <a:pt x="89535" y="0"/>
                  </a:lnTo>
                  <a:lnTo>
                    <a:pt x="89535" y="8534"/>
                  </a:lnTo>
                  <a:lnTo>
                    <a:pt x="218821" y="8534"/>
                  </a:lnTo>
                  <a:lnTo>
                    <a:pt x="218821" y="139319"/>
                  </a:lnTo>
                  <a:lnTo>
                    <a:pt x="88036" y="139319"/>
                  </a:lnTo>
                  <a:lnTo>
                    <a:pt x="88036" y="0"/>
                  </a:lnTo>
                  <a:lnTo>
                    <a:pt x="79502" y="0"/>
                  </a:lnTo>
                  <a:lnTo>
                    <a:pt x="79502" y="139319"/>
                  </a:lnTo>
                  <a:lnTo>
                    <a:pt x="48412" y="139319"/>
                  </a:lnTo>
                  <a:lnTo>
                    <a:pt x="48412" y="8534"/>
                  </a:lnTo>
                  <a:lnTo>
                    <a:pt x="48463" y="0"/>
                  </a:lnTo>
                  <a:lnTo>
                    <a:pt x="0" y="0"/>
                  </a:lnTo>
                  <a:lnTo>
                    <a:pt x="0" y="8534"/>
                  </a:lnTo>
                  <a:lnTo>
                    <a:pt x="39878" y="8534"/>
                  </a:lnTo>
                  <a:lnTo>
                    <a:pt x="39878" y="139319"/>
                  </a:lnTo>
                  <a:lnTo>
                    <a:pt x="39878" y="147853"/>
                  </a:lnTo>
                  <a:lnTo>
                    <a:pt x="48412" y="147853"/>
                  </a:lnTo>
                  <a:lnTo>
                    <a:pt x="79502" y="147853"/>
                  </a:lnTo>
                  <a:lnTo>
                    <a:pt x="79502" y="197510"/>
                  </a:lnTo>
                  <a:lnTo>
                    <a:pt x="88036" y="197510"/>
                  </a:lnTo>
                  <a:lnTo>
                    <a:pt x="88036" y="147853"/>
                  </a:lnTo>
                  <a:lnTo>
                    <a:pt x="218821" y="147853"/>
                  </a:lnTo>
                  <a:lnTo>
                    <a:pt x="227317" y="147853"/>
                  </a:lnTo>
                  <a:lnTo>
                    <a:pt x="227355" y="25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7157593" y="533348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7247255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7157593" y="76804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7247255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7157593" y="1002740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247255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7157593" y="123774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247255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157593" y="147243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247255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028434" y="1707133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80">
                  <a:moveTo>
                    <a:pt x="129159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129159" y="233172"/>
                  </a:lnTo>
                  <a:lnTo>
                    <a:pt x="129159" y="0"/>
                  </a:lnTo>
                  <a:close/>
                </a:path>
                <a:path w="227965" h="233680">
                  <a:moveTo>
                    <a:pt x="227380" y="0"/>
                  </a:moveTo>
                  <a:lnTo>
                    <a:pt x="187680" y="0"/>
                  </a:lnTo>
                  <a:lnTo>
                    <a:pt x="187680" y="233172"/>
                  </a:lnTo>
                  <a:lnTo>
                    <a:pt x="227380" y="233172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157593" y="1707133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247255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028434" y="1941905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80">
                  <a:moveTo>
                    <a:pt x="129159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129159" y="233476"/>
                  </a:lnTo>
                  <a:lnTo>
                    <a:pt x="129159" y="0"/>
                  </a:lnTo>
                  <a:close/>
                </a:path>
                <a:path w="227965" h="233680">
                  <a:moveTo>
                    <a:pt x="227380" y="0"/>
                  </a:moveTo>
                  <a:lnTo>
                    <a:pt x="187680" y="0"/>
                  </a:lnTo>
                  <a:lnTo>
                    <a:pt x="187680" y="233476"/>
                  </a:lnTo>
                  <a:lnTo>
                    <a:pt x="227380" y="233476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157593" y="1941905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247255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028434" y="2176601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80">
                  <a:moveTo>
                    <a:pt x="129159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129159" y="233476"/>
                  </a:lnTo>
                  <a:lnTo>
                    <a:pt x="129159" y="0"/>
                  </a:lnTo>
                  <a:close/>
                </a:path>
                <a:path w="227965" h="233680">
                  <a:moveTo>
                    <a:pt x="227380" y="0"/>
                  </a:moveTo>
                  <a:lnTo>
                    <a:pt x="187680" y="0"/>
                  </a:lnTo>
                  <a:lnTo>
                    <a:pt x="187680" y="233476"/>
                  </a:lnTo>
                  <a:lnTo>
                    <a:pt x="227380" y="233476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157593" y="217660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247255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028434" y="2411297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80">
                  <a:moveTo>
                    <a:pt x="129159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129159" y="233476"/>
                  </a:lnTo>
                  <a:lnTo>
                    <a:pt x="129159" y="0"/>
                  </a:lnTo>
                  <a:close/>
                </a:path>
                <a:path w="227965" h="233680">
                  <a:moveTo>
                    <a:pt x="227380" y="0"/>
                  </a:moveTo>
                  <a:lnTo>
                    <a:pt x="187680" y="0"/>
                  </a:lnTo>
                  <a:lnTo>
                    <a:pt x="187680" y="233476"/>
                  </a:lnTo>
                  <a:lnTo>
                    <a:pt x="227380" y="233476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157593" y="241129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247255" y="241129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028434" y="2645993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80">
                  <a:moveTo>
                    <a:pt x="129159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129159" y="233476"/>
                  </a:lnTo>
                  <a:lnTo>
                    <a:pt x="129159" y="0"/>
                  </a:lnTo>
                  <a:close/>
                </a:path>
                <a:path w="227965" h="233680">
                  <a:moveTo>
                    <a:pt x="227380" y="0"/>
                  </a:moveTo>
                  <a:lnTo>
                    <a:pt x="187680" y="0"/>
                  </a:lnTo>
                  <a:lnTo>
                    <a:pt x="187680" y="233476"/>
                  </a:lnTo>
                  <a:lnTo>
                    <a:pt x="227380" y="233476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157593" y="264599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247255" y="264599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028434" y="2880689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80">
                  <a:moveTo>
                    <a:pt x="129159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129159" y="233476"/>
                  </a:lnTo>
                  <a:lnTo>
                    <a:pt x="129159" y="0"/>
                  </a:lnTo>
                  <a:close/>
                </a:path>
                <a:path w="227965" h="233680">
                  <a:moveTo>
                    <a:pt x="227380" y="0"/>
                  </a:moveTo>
                  <a:lnTo>
                    <a:pt x="187680" y="0"/>
                  </a:lnTo>
                  <a:lnTo>
                    <a:pt x="187680" y="233476"/>
                  </a:lnTo>
                  <a:lnTo>
                    <a:pt x="227380" y="233476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157593" y="2880689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80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247255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7028434" y="3115385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79">
                  <a:moveTo>
                    <a:pt x="129159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129159" y="233476"/>
                  </a:lnTo>
                  <a:lnTo>
                    <a:pt x="129159" y="0"/>
                  </a:lnTo>
                  <a:close/>
                </a:path>
                <a:path w="227965" h="233679">
                  <a:moveTo>
                    <a:pt x="227380" y="0"/>
                  </a:moveTo>
                  <a:lnTo>
                    <a:pt x="187680" y="0"/>
                  </a:lnTo>
                  <a:lnTo>
                    <a:pt x="187680" y="233476"/>
                  </a:lnTo>
                  <a:lnTo>
                    <a:pt x="227380" y="233476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7157593" y="3115385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7247255" y="311538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7028434" y="3350386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79">
                  <a:moveTo>
                    <a:pt x="129159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129159" y="233172"/>
                  </a:lnTo>
                  <a:lnTo>
                    <a:pt x="129159" y="0"/>
                  </a:lnTo>
                  <a:close/>
                </a:path>
                <a:path w="227965" h="233679">
                  <a:moveTo>
                    <a:pt x="227380" y="0"/>
                  </a:moveTo>
                  <a:lnTo>
                    <a:pt x="187680" y="0"/>
                  </a:lnTo>
                  <a:lnTo>
                    <a:pt x="187680" y="233172"/>
                  </a:lnTo>
                  <a:lnTo>
                    <a:pt x="227380" y="233172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7157593" y="3350386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247255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028434" y="3585082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79">
                  <a:moveTo>
                    <a:pt x="129159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129159" y="233172"/>
                  </a:lnTo>
                  <a:lnTo>
                    <a:pt x="129159" y="0"/>
                  </a:lnTo>
                  <a:close/>
                </a:path>
                <a:path w="227965" h="233679">
                  <a:moveTo>
                    <a:pt x="227380" y="0"/>
                  </a:moveTo>
                  <a:lnTo>
                    <a:pt x="187680" y="0"/>
                  </a:lnTo>
                  <a:lnTo>
                    <a:pt x="187680" y="233172"/>
                  </a:lnTo>
                  <a:lnTo>
                    <a:pt x="227380" y="233172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157593" y="3585082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247255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028434" y="3819778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79">
                  <a:moveTo>
                    <a:pt x="129159" y="0"/>
                  </a:moveTo>
                  <a:lnTo>
                    <a:pt x="0" y="0"/>
                  </a:lnTo>
                  <a:lnTo>
                    <a:pt x="0" y="233184"/>
                  </a:lnTo>
                  <a:lnTo>
                    <a:pt x="129159" y="233184"/>
                  </a:lnTo>
                  <a:lnTo>
                    <a:pt x="129159" y="0"/>
                  </a:lnTo>
                  <a:close/>
                </a:path>
                <a:path w="227965" h="233679">
                  <a:moveTo>
                    <a:pt x="227380" y="0"/>
                  </a:moveTo>
                  <a:lnTo>
                    <a:pt x="187680" y="0"/>
                  </a:lnTo>
                  <a:lnTo>
                    <a:pt x="187680" y="233184"/>
                  </a:lnTo>
                  <a:lnTo>
                    <a:pt x="227380" y="233184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157593" y="3819778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247255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157593" y="405447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521" y="233171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247255" y="40544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157593" y="4289119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247255" y="428911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7157593" y="4523816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247255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7157593" y="475851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7247255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157593" y="499320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247255" y="499320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157593" y="522790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7247255" y="5227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7157593" y="5462599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7247255" y="546259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7157593" y="5697600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7247255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7157593" y="5932296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247255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7157593" y="6166992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7247255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7157593" y="640176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7247255" y="640176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7157593" y="663646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7247255" y="663646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7157593" y="687115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7247255" y="687115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7157593" y="7105852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7247255" y="710585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157593" y="7340548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7247255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7157593" y="7575245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7247255" y="7575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7157593" y="7810245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521" y="233171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7247255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7157593" y="8044941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521" y="233171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7247255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7157593" y="8279637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7247255" y="82796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7157593" y="8514333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521" y="233172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7247255" y="85143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7028434" y="8748979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79">
                  <a:moveTo>
                    <a:pt x="129159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129159" y="233476"/>
                  </a:lnTo>
                  <a:lnTo>
                    <a:pt x="129159" y="0"/>
                  </a:lnTo>
                  <a:close/>
                </a:path>
                <a:path w="227965" h="233679">
                  <a:moveTo>
                    <a:pt x="227380" y="0"/>
                  </a:moveTo>
                  <a:lnTo>
                    <a:pt x="187680" y="0"/>
                  </a:lnTo>
                  <a:lnTo>
                    <a:pt x="187680" y="233476"/>
                  </a:lnTo>
                  <a:lnTo>
                    <a:pt x="227380" y="233476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7157593" y="8748979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7247255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7028434" y="8983674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79">
                  <a:moveTo>
                    <a:pt x="129159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129159" y="233476"/>
                  </a:lnTo>
                  <a:lnTo>
                    <a:pt x="129159" y="0"/>
                  </a:lnTo>
                  <a:close/>
                </a:path>
                <a:path w="227965" h="233679">
                  <a:moveTo>
                    <a:pt x="227380" y="0"/>
                  </a:moveTo>
                  <a:lnTo>
                    <a:pt x="187680" y="0"/>
                  </a:lnTo>
                  <a:lnTo>
                    <a:pt x="187680" y="233476"/>
                  </a:lnTo>
                  <a:lnTo>
                    <a:pt x="227380" y="233476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7157593" y="8983674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7247255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7028434" y="9218370"/>
              <a:ext cx="227965" cy="233679"/>
            </a:xfrm>
            <a:custGeom>
              <a:avLst/>
              <a:gdLst/>
              <a:ahLst/>
              <a:cxnLst/>
              <a:rect l="l" t="t" r="r" b="b"/>
              <a:pathLst>
                <a:path w="227965" h="233679">
                  <a:moveTo>
                    <a:pt x="129159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129159" y="233476"/>
                  </a:lnTo>
                  <a:lnTo>
                    <a:pt x="129159" y="0"/>
                  </a:lnTo>
                  <a:close/>
                </a:path>
                <a:path w="227965" h="233679">
                  <a:moveTo>
                    <a:pt x="227380" y="0"/>
                  </a:moveTo>
                  <a:lnTo>
                    <a:pt x="187680" y="0"/>
                  </a:lnTo>
                  <a:lnTo>
                    <a:pt x="187680" y="233476"/>
                  </a:lnTo>
                  <a:lnTo>
                    <a:pt x="227380" y="233476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7157593" y="9218370"/>
              <a:ext cx="59055" cy="233679"/>
            </a:xfrm>
            <a:custGeom>
              <a:avLst/>
              <a:gdLst/>
              <a:ahLst/>
              <a:cxnLst/>
              <a:rect l="l" t="t" r="r" b="b"/>
              <a:pathLst>
                <a:path w="59054" h="233679">
                  <a:moveTo>
                    <a:pt x="58521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521" y="233476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7247255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90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7028434" y="9453067"/>
              <a:ext cx="227965" cy="235585"/>
            </a:xfrm>
            <a:custGeom>
              <a:avLst/>
              <a:gdLst/>
              <a:ahLst/>
              <a:cxnLst/>
              <a:rect l="l" t="t" r="r" b="b"/>
              <a:pathLst>
                <a:path w="227965" h="235584">
                  <a:moveTo>
                    <a:pt x="129159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129159" y="235000"/>
                  </a:lnTo>
                  <a:lnTo>
                    <a:pt x="129159" y="0"/>
                  </a:lnTo>
                  <a:close/>
                </a:path>
                <a:path w="227965" h="235584">
                  <a:moveTo>
                    <a:pt x="227380" y="0"/>
                  </a:moveTo>
                  <a:lnTo>
                    <a:pt x="187680" y="0"/>
                  </a:lnTo>
                  <a:lnTo>
                    <a:pt x="187680" y="235000"/>
                  </a:lnTo>
                  <a:lnTo>
                    <a:pt x="227380" y="235000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7157593" y="9453067"/>
              <a:ext cx="59055" cy="235585"/>
            </a:xfrm>
            <a:custGeom>
              <a:avLst/>
              <a:gdLst/>
              <a:ahLst/>
              <a:cxnLst/>
              <a:rect l="l" t="t" r="r" b="b"/>
              <a:pathLst>
                <a:path w="59054" h="235584">
                  <a:moveTo>
                    <a:pt x="58521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521" y="235000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7247255" y="9453067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7028434" y="9689286"/>
              <a:ext cx="227965" cy="235585"/>
            </a:xfrm>
            <a:custGeom>
              <a:avLst/>
              <a:gdLst/>
              <a:ahLst/>
              <a:cxnLst/>
              <a:rect l="l" t="t" r="r" b="b"/>
              <a:pathLst>
                <a:path w="227965" h="235584">
                  <a:moveTo>
                    <a:pt x="129159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129159" y="235000"/>
                  </a:lnTo>
                  <a:lnTo>
                    <a:pt x="129159" y="0"/>
                  </a:lnTo>
                  <a:close/>
                </a:path>
                <a:path w="227965" h="235584">
                  <a:moveTo>
                    <a:pt x="227380" y="0"/>
                  </a:moveTo>
                  <a:lnTo>
                    <a:pt x="187680" y="0"/>
                  </a:lnTo>
                  <a:lnTo>
                    <a:pt x="187680" y="235000"/>
                  </a:lnTo>
                  <a:lnTo>
                    <a:pt x="227380" y="235000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7157593" y="9689286"/>
              <a:ext cx="59055" cy="235585"/>
            </a:xfrm>
            <a:custGeom>
              <a:avLst/>
              <a:gdLst/>
              <a:ahLst/>
              <a:cxnLst/>
              <a:rect l="l" t="t" r="r" b="b"/>
              <a:pathLst>
                <a:path w="59054" h="235584">
                  <a:moveTo>
                    <a:pt x="58521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521" y="235000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7247255" y="9689286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7028434" y="9925507"/>
              <a:ext cx="227965" cy="235585"/>
            </a:xfrm>
            <a:custGeom>
              <a:avLst/>
              <a:gdLst/>
              <a:ahLst/>
              <a:cxnLst/>
              <a:rect l="l" t="t" r="r" b="b"/>
              <a:pathLst>
                <a:path w="227965" h="235584">
                  <a:moveTo>
                    <a:pt x="129159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129159" y="235000"/>
                  </a:lnTo>
                  <a:lnTo>
                    <a:pt x="129159" y="0"/>
                  </a:lnTo>
                  <a:close/>
                </a:path>
                <a:path w="227965" h="235584">
                  <a:moveTo>
                    <a:pt x="227380" y="0"/>
                  </a:moveTo>
                  <a:lnTo>
                    <a:pt x="187680" y="0"/>
                  </a:lnTo>
                  <a:lnTo>
                    <a:pt x="187680" y="235000"/>
                  </a:lnTo>
                  <a:lnTo>
                    <a:pt x="227380" y="235000"/>
                  </a:lnTo>
                  <a:lnTo>
                    <a:pt x="227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7157593" y="9925507"/>
              <a:ext cx="59055" cy="235585"/>
            </a:xfrm>
            <a:custGeom>
              <a:avLst/>
              <a:gdLst/>
              <a:ahLst/>
              <a:cxnLst/>
              <a:rect l="l" t="t" r="r" b="b"/>
              <a:pathLst>
                <a:path w="59054" h="235584">
                  <a:moveTo>
                    <a:pt x="58521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521" y="235000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7247255" y="9925507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90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344728" y="5333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304800" y="5333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344728" y="76804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304800" y="76804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344728" y="100274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304800" y="100274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344728" y="12377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304800" y="12377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344728" y="14724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304800" y="14724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344728" y="17071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304800" y="17071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344728" y="194190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304800" y="194190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344728" y="217660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304800" y="217660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344728" y="241129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304800" y="241129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344728" y="264599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304800" y="264599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344728" y="288068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80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304800" y="288068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80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344728" y="311538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304800" y="311538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344728" y="335038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304800" y="335038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344728" y="358508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304800" y="358508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344728" y="381977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04800" y="381977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344728" y="40544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216" y="23317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04800" y="40544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344728" y="428911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04800" y="428911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344728" y="452381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304800" y="452381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344728" y="475851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304800" y="475851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44728" y="499320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304800" y="499320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344728" y="522790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304800" y="522790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344728" y="546259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304800" y="546259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344728" y="569760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304800" y="569760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344728" y="5932296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304800" y="5932296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344728" y="616699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304800" y="616699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344728" y="640176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304800" y="640176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344728" y="663646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304800" y="663646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344728" y="687115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304800" y="687115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344728" y="7105852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304800" y="7105852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344728" y="7340548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304800" y="7340548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344728" y="7575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304800" y="7575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344728" y="7810245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216" y="23317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304800" y="7810245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344728" y="8044941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58216" y="233171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304800" y="8044941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1"/>
                  </a:lnTo>
                  <a:lnTo>
                    <a:pt x="8534" y="233171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344728" y="8279637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304800" y="8279637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344728" y="8514333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58216" y="233172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304800" y="8514333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534" y="23317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344728" y="8748979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304800" y="8748979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344728" y="8983674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304800" y="8983674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344728" y="9218370"/>
              <a:ext cx="58419" cy="233679"/>
            </a:xfrm>
            <a:custGeom>
              <a:avLst/>
              <a:gdLst/>
              <a:ahLst/>
              <a:cxnLst/>
              <a:rect l="l" t="t" r="r" b="b"/>
              <a:pathLst>
                <a:path w="58420" h="233679">
                  <a:moveTo>
                    <a:pt x="58216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58216" y="233476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304800" y="9218370"/>
              <a:ext cx="8890" cy="233679"/>
            </a:xfrm>
            <a:custGeom>
              <a:avLst/>
              <a:gdLst/>
              <a:ahLst/>
              <a:cxnLst/>
              <a:rect l="l" t="t" r="r" b="b"/>
              <a:pathLst>
                <a:path w="8889" h="233679">
                  <a:moveTo>
                    <a:pt x="8534" y="0"/>
                  </a:moveTo>
                  <a:lnTo>
                    <a:pt x="0" y="0"/>
                  </a:lnTo>
                  <a:lnTo>
                    <a:pt x="0" y="233476"/>
                  </a:lnTo>
                  <a:lnTo>
                    <a:pt x="8534" y="233476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344728" y="9453067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304800" y="9453067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344728" y="9689286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304800" y="9689286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344728" y="9925507"/>
              <a:ext cx="58419" cy="235585"/>
            </a:xfrm>
            <a:custGeom>
              <a:avLst/>
              <a:gdLst/>
              <a:ahLst/>
              <a:cxnLst/>
              <a:rect l="l" t="t" r="r" b="b"/>
              <a:pathLst>
                <a:path w="58420" h="235584">
                  <a:moveTo>
                    <a:pt x="58216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58216" y="235000"/>
                  </a:lnTo>
                  <a:lnTo>
                    <a:pt x="5821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304800" y="9925507"/>
              <a:ext cx="8890" cy="235585"/>
            </a:xfrm>
            <a:custGeom>
              <a:avLst/>
              <a:gdLst/>
              <a:ahLst/>
              <a:cxnLst/>
              <a:rect l="l" t="t" r="r" b="b"/>
              <a:pathLst>
                <a:path w="8889" h="235584">
                  <a:moveTo>
                    <a:pt x="8534" y="0"/>
                  </a:moveTo>
                  <a:lnTo>
                    <a:pt x="0" y="0"/>
                  </a:lnTo>
                  <a:lnTo>
                    <a:pt x="0" y="235000"/>
                  </a:lnTo>
                  <a:lnTo>
                    <a:pt x="8534" y="235000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6" name="object 3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0"/>
              </a:spcBef>
            </a:pPr>
            <a:r>
              <a:rPr spc="-35" dirty="0"/>
              <a:t>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3786</Words>
  <Application>Microsoft Office PowerPoint</Application>
  <PresentationFormat>Custom</PresentationFormat>
  <Paragraphs>381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Comic Sans MS</vt:lpstr>
      <vt:lpstr>Microsoft Sans Serif</vt:lpstr>
      <vt:lpstr>Symbol</vt:lpstr>
      <vt:lpstr>Times New Roman</vt:lpstr>
      <vt:lpstr>Wingdings</vt:lpstr>
      <vt:lpstr>Office Theme</vt:lpstr>
      <vt:lpstr>PowerPoint Presentation</vt:lpstr>
      <vt:lpstr>Welcome to  IFIN-HH!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DanaD</cp:lastModifiedBy>
  <cp:revision>2</cp:revision>
  <dcterms:created xsi:type="dcterms:W3CDTF">2024-04-22T10:31:50Z</dcterms:created>
  <dcterms:modified xsi:type="dcterms:W3CDTF">2026-05-11T08:06:26Z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2014-04-29T00:00:00Z</vt:filetime>
  </property>
  <property fmtid="{D5CDD505-2E9C-101B-9397-08002B2CF9AE}" pid="3" name="Creator">
    <vt:lpwstr>Microsoft® Word 2010</vt:lpwstr>
  </property>
  <property fmtid="{D5CDD505-2E9C-101B-9397-08002B2CF9AE}" pid="4" name="LastSaved">
    <vt:filetime>2024-04-22T00:00:00Z</vt:filetime>
  </property>
</Properties>
</file>