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165" y="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27345" y="8635365"/>
            <a:ext cx="2125980" cy="2054860"/>
          </a:xfrm>
          <a:custGeom>
            <a:avLst/>
            <a:gdLst/>
            <a:ahLst/>
            <a:cxnLst/>
            <a:rect l="l" t="t" r="r" b="b"/>
            <a:pathLst>
              <a:path w="2125979" h="2054859">
                <a:moveTo>
                  <a:pt x="2125979" y="0"/>
                </a:moveTo>
                <a:lnTo>
                  <a:pt x="0" y="2054860"/>
                </a:lnTo>
                <a:lnTo>
                  <a:pt x="2125979" y="2054860"/>
                </a:lnTo>
                <a:lnTo>
                  <a:pt x="2125979" y="0"/>
                </a:lnTo>
                <a:close/>
              </a:path>
            </a:pathLst>
          </a:custGeom>
          <a:solidFill>
            <a:srgbClr val="D2E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1044" y="321303"/>
            <a:ext cx="3540760" cy="876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780" y="2751467"/>
            <a:ext cx="6003289" cy="4510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92797" y="9967419"/>
            <a:ext cx="169545" cy="249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hyperlink" Target="mailto:secretar@ifin.nipne.ro" TargetMode="External"/><Relationship Id="rId2" Type="http://schemas.openxmlformats.org/officeDocument/2006/relationships/hyperlink" Target="http://www.ifin.ro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780" y="9492182"/>
            <a:ext cx="9347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35" dirty="0">
                <a:solidFill>
                  <a:srgbClr val="FBADAD"/>
                </a:solidFill>
                <a:latin typeface="Microsoft Sans Serif"/>
                <a:cs typeface="Microsoft Sans Serif"/>
              </a:rPr>
              <a:t>🡂</a:t>
            </a:r>
            <a:r>
              <a:rPr sz="3600" spc="-535" dirty="0">
                <a:solidFill>
                  <a:srgbClr val="EB7B86"/>
                </a:solidFill>
                <a:latin typeface="Microsoft Sans Serif"/>
                <a:cs typeface="Microsoft Sans Serif"/>
              </a:rPr>
              <a:t>🡂</a:t>
            </a:r>
            <a:r>
              <a:rPr sz="3600" spc="-535" dirty="0">
                <a:solidFill>
                  <a:srgbClr val="FF0000"/>
                </a:solidFill>
                <a:latin typeface="Microsoft Sans Serif"/>
                <a:cs typeface="Microsoft Sans Serif"/>
              </a:rPr>
              <a:t>🡂</a:t>
            </a:r>
            <a:r>
              <a:rPr sz="3600" spc="-535" dirty="0">
                <a:solidFill>
                  <a:srgbClr val="C00000"/>
                </a:solidFill>
                <a:latin typeface="Microsoft Sans Serif"/>
                <a:cs typeface="Microsoft Sans Serif"/>
              </a:rPr>
              <a:t>🡂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0173" y="9568095"/>
            <a:ext cx="4949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26299"/>
              </a:lnSpc>
              <a:spcBef>
                <a:spcPts val="100"/>
              </a:spcBef>
            </a:pP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This</a:t>
            </a:r>
            <a:r>
              <a:rPr sz="950" b="1" i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guide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 contains</a:t>
            </a:r>
            <a:r>
              <a:rPr sz="950" b="1" i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general</a:t>
            </a:r>
            <a:r>
              <a:rPr sz="9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safety</a:t>
            </a:r>
            <a:r>
              <a:rPr sz="9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and</a:t>
            </a:r>
            <a:r>
              <a:rPr sz="950" b="1" i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health</a:t>
            </a:r>
            <a:r>
              <a:rPr sz="9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at</a:t>
            </a:r>
            <a:r>
              <a:rPr sz="9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work,</a:t>
            </a:r>
            <a:r>
              <a:rPr sz="9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 radiological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safety,</a:t>
            </a:r>
            <a:r>
              <a:rPr sz="950" b="1" i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physical </a:t>
            </a:r>
            <a:r>
              <a:rPr sz="9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protection</a:t>
            </a:r>
            <a:r>
              <a:rPr sz="950" b="1" i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and</a:t>
            </a:r>
            <a:r>
              <a:rPr sz="950" b="1" i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emergency</a:t>
            </a:r>
            <a:r>
              <a:rPr sz="950" b="1" i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situation</a:t>
            </a:r>
            <a:r>
              <a:rPr sz="950" b="1" i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aspects</a:t>
            </a:r>
            <a:r>
              <a:rPr sz="95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that</a:t>
            </a:r>
            <a:r>
              <a:rPr sz="950" b="1" i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you</a:t>
            </a:r>
            <a:r>
              <a:rPr sz="950" b="1" i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must</a:t>
            </a:r>
            <a:r>
              <a:rPr sz="950" b="1" i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know</a:t>
            </a:r>
            <a:r>
              <a:rPr sz="950" b="1" i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and</a:t>
            </a:r>
            <a:r>
              <a:rPr sz="950" b="1" i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observe</a:t>
            </a:r>
            <a:r>
              <a:rPr sz="950" b="1" i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during</a:t>
            </a:r>
            <a:r>
              <a:rPr sz="95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your </a:t>
            </a:r>
            <a:r>
              <a:rPr sz="950" b="1" i="1" spc="-4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entire</a:t>
            </a:r>
            <a:r>
              <a:rPr sz="9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 visit in</a:t>
            </a:r>
            <a:r>
              <a:rPr sz="950" b="1" i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9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IFIN-HH.</a:t>
            </a:r>
            <a:endParaRPr sz="95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00" y="9509467"/>
            <a:ext cx="6259195" cy="654050"/>
          </a:xfrm>
          <a:custGeom>
            <a:avLst/>
            <a:gdLst/>
            <a:ahLst/>
            <a:cxnLst/>
            <a:rect l="l" t="t" r="r" b="b"/>
            <a:pathLst>
              <a:path w="6259195" h="654050">
                <a:moveTo>
                  <a:pt x="6258687" y="0"/>
                </a:moveTo>
                <a:lnTo>
                  <a:pt x="1060958" y="0"/>
                </a:lnTo>
                <a:lnTo>
                  <a:pt x="1033576" y="0"/>
                </a:lnTo>
                <a:lnTo>
                  <a:pt x="0" y="0"/>
                </a:lnTo>
                <a:lnTo>
                  <a:pt x="0" y="27419"/>
                </a:lnTo>
                <a:lnTo>
                  <a:pt x="1033526" y="27419"/>
                </a:lnTo>
                <a:lnTo>
                  <a:pt x="1033526" y="28943"/>
                </a:lnTo>
                <a:lnTo>
                  <a:pt x="1033526" y="653783"/>
                </a:lnTo>
                <a:lnTo>
                  <a:pt x="1060958" y="653783"/>
                </a:lnTo>
                <a:lnTo>
                  <a:pt x="1060958" y="28943"/>
                </a:lnTo>
                <a:lnTo>
                  <a:pt x="1060958" y="27419"/>
                </a:lnTo>
                <a:lnTo>
                  <a:pt x="6258687" y="27419"/>
                </a:lnTo>
                <a:lnTo>
                  <a:pt x="6258687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3360" y="1628901"/>
            <a:ext cx="7334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Times New Roman"/>
                <a:cs typeface="Times New Roman"/>
                <a:hlinkClick r:id="rId2"/>
              </a:rPr>
              <a:t>www.ifin.ro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4756" y="1964689"/>
            <a:ext cx="6268085" cy="6350"/>
          </a:xfrm>
          <a:custGeom>
            <a:avLst/>
            <a:gdLst/>
            <a:ahLst/>
            <a:cxnLst/>
            <a:rect l="l" t="t" r="r" b="b"/>
            <a:pathLst>
              <a:path w="6268084" h="6350">
                <a:moveTo>
                  <a:pt x="6267831" y="0"/>
                </a:moveTo>
                <a:lnTo>
                  <a:pt x="1428242" y="0"/>
                </a:lnTo>
                <a:lnTo>
                  <a:pt x="1425194" y="0"/>
                </a:lnTo>
                <a:lnTo>
                  <a:pt x="1419098" y="0"/>
                </a:lnTo>
                <a:lnTo>
                  <a:pt x="0" y="0"/>
                </a:lnTo>
                <a:lnTo>
                  <a:pt x="0" y="6096"/>
                </a:lnTo>
                <a:lnTo>
                  <a:pt x="1419098" y="6096"/>
                </a:lnTo>
                <a:lnTo>
                  <a:pt x="1425194" y="6096"/>
                </a:lnTo>
                <a:lnTo>
                  <a:pt x="1428242" y="6096"/>
                </a:lnTo>
                <a:lnTo>
                  <a:pt x="6267831" y="6096"/>
                </a:lnTo>
                <a:lnTo>
                  <a:pt x="62678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123" y="5753099"/>
            <a:ext cx="5555096" cy="327901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18641" y="553274"/>
            <a:ext cx="1226820" cy="1003935"/>
            <a:chOff x="818641" y="553274"/>
            <a:chExt cx="1226820" cy="10039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513" y="874880"/>
              <a:ext cx="106833" cy="1071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8641" y="816992"/>
              <a:ext cx="1226820" cy="473709"/>
            </a:xfrm>
            <a:custGeom>
              <a:avLst/>
              <a:gdLst/>
              <a:ahLst/>
              <a:cxnLst/>
              <a:rect l="l" t="t" r="r" b="b"/>
              <a:pathLst>
                <a:path w="1226820" h="473709">
                  <a:moveTo>
                    <a:pt x="185007" y="397510"/>
                  </a:moveTo>
                  <a:lnTo>
                    <a:pt x="181559" y="406400"/>
                  </a:lnTo>
                  <a:lnTo>
                    <a:pt x="192056" y="410210"/>
                  </a:lnTo>
                  <a:lnTo>
                    <a:pt x="225013" y="421640"/>
                  </a:lnTo>
                  <a:lnTo>
                    <a:pt x="236433" y="424180"/>
                  </a:lnTo>
                  <a:lnTo>
                    <a:pt x="260037" y="431800"/>
                  </a:lnTo>
                  <a:lnTo>
                    <a:pt x="272145" y="434340"/>
                  </a:lnTo>
                  <a:lnTo>
                    <a:pt x="284409" y="438150"/>
                  </a:lnTo>
                  <a:lnTo>
                    <a:pt x="296977" y="440690"/>
                  </a:lnTo>
                  <a:lnTo>
                    <a:pt x="389940" y="458470"/>
                  </a:lnTo>
                  <a:lnTo>
                    <a:pt x="403966" y="459740"/>
                  </a:lnTo>
                  <a:lnTo>
                    <a:pt x="418068" y="462280"/>
                  </a:lnTo>
                  <a:lnTo>
                    <a:pt x="432399" y="463550"/>
                  </a:lnTo>
                  <a:lnTo>
                    <a:pt x="446882" y="466090"/>
                  </a:lnTo>
                  <a:lnTo>
                    <a:pt x="506202" y="471170"/>
                  </a:lnTo>
                  <a:lnTo>
                    <a:pt x="521301" y="471170"/>
                  </a:lnTo>
                  <a:lnTo>
                    <a:pt x="552033" y="473710"/>
                  </a:lnTo>
                  <a:lnTo>
                    <a:pt x="614723" y="473710"/>
                  </a:lnTo>
                  <a:lnTo>
                    <a:pt x="614723" y="464820"/>
                  </a:lnTo>
                  <a:lnTo>
                    <a:pt x="583454" y="464820"/>
                  </a:lnTo>
                  <a:lnTo>
                    <a:pt x="567898" y="463550"/>
                  </a:lnTo>
                  <a:lnTo>
                    <a:pt x="552570" y="463550"/>
                  </a:lnTo>
                  <a:lnTo>
                    <a:pt x="537240" y="462280"/>
                  </a:lnTo>
                  <a:lnTo>
                    <a:pt x="522144" y="462280"/>
                  </a:lnTo>
                  <a:lnTo>
                    <a:pt x="433930" y="454660"/>
                  </a:lnTo>
                  <a:lnTo>
                    <a:pt x="419753" y="452120"/>
                  </a:lnTo>
                  <a:lnTo>
                    <a:pt x="405652" y="450850"/>
                  </a:lnTo>
                  <a:lnTo>
                    <a:pt x="391781" y="448310"/>
                  </a:lnTo>
                  <a:lnTo>
                    <a:pt x="378063" y="447040"/>
                  </a:lnTo>
                  <a:lnTo>
                    <a:pt x="299505" y="431800"/>
                  </a:lnTo>
                  <a:lnTo>
                    <a:pt x="287090" y="427990"/>
                  </a:lnTo>
                  <a:lnTo>
                    <a:pt x="274906" y="425450"/>
                  </a:lnTo>
                  <a:lnTo>
                    <a:pt x="262873" y="421640"/>
                  </a:lnTo>
                  <a:lnTo>
                    <a:pt x="251070" y="419100"/>
                  </a:lnTo>
                  <a:lnTo>
                    <a:pt x="228079" y="411480"/>
                  </a:lnTo>
                  <a:lnTo>
                    <a:pt x="216964" y="408940"/>
                  </a:lnTo>
                  <a:lnTo>
                    <a:pt x="195429" y="401320"/>
                  </a:lnTo>
                  <a:lnTo>
                    <a:pt x="185007" y="397510"/>
                  </a:lnTo>
                  <a:close/>
                </a:path>
                <a:path w="1226820" h="473709">
                  <a:moveTo>
                    <a:pt x="1041682" y="397510"/>
                  </a:moveTo>
                  <a:lnTo>
                    <a:pt x="1031260" y="401320"/>
                  </a:lnTo>
                  <a:lnTo>
                    <a:pt x="1009801" y="408940"/>
                  </a:lnTo>
                  <a:lnTo>
                    <a:pt x="998686" y="411480"/>
                  </a:lnTo>
                  <a:lnTo>
                    <a:pt x="975849" y="419100"/>
                  </a:lnTo>
                  <a:lnTo>
                    <a:pt x="964122" y="421640"/>
                  </a:lnTo>
                  <a:lnTo>
                    <a:pt x="952169" y="425450"/>
                  </a:lnTo>
                  <a:lnTo>
                    <a:pt x="939982" y="427990"/>
                  </a:lnTo>
                  <a:lnTo>
                    <a:pt x="927643" y="431800"/>
                  </a:lnTo>
                  <a:lnTo>
                    <a:pt x="849547" y="447040"/>
                  </a:lnTo>
                  <a:lnTo>
                    <a:pt x="835906" y="448310"/>
                  </a:lnTo>
                  <a:lnTo>
                    <a:pt x="822109" y="450850"/>
                  </a:lnTo>
                  <a:lnTo>
                    <a:pt x="808161" y="452120"/>
                  </a:lnTo>
                  <a:lnTo>
                    <a:pt x="794060" y="454660"/>
                  </a:lnTo>
                  <a:lnTo>
                    <a:pt x="706539" y="462280"/>
                  </a:lnTo>
                  <a:lnTo>
                    <a:pt x="691516" y="462280"/>
                  </a:lnTo>
                  <a:lnTo>
                    <a:pt x="676343" y="463550"/>
                  </a:lnTo>
                  <a:lnTo>
                    <a:pt x="661091" y="463550"/>
                  </a:lnTo>
                  <a:lnTo>
                    <a:pt x="645764" y="464820"/>
                  </a:lnTo>
                  <a:lnTo>
                    <a:pt x="614723" y="464820"/>
                  </a:lnTo>
                  <a:lnTo>
                    <a:pt x="614723" y="473710"/>
                  </a:lnTo>
                  <a:lnTo>
                    <a:pt x="676879" y="473710"/>
                  </a:lnTo>
                  <a:lnTo>
                    <a:pt x="707305" y="471170"/>
                  </a:lnTo>
                  <a:lnTo>
                    <a:pt x="722325" y="471170"/>
                  </a:lnTo>
                  <a:lnTo>
                    <a:pt x="781185" y="466090"/>
                  </a:lnTo>
                  <a:lnTo>
                    <a:pt x="795593" y="463550"/>
                  </a:lnTo>
                  <a:lnTo>
                    <a:pt x="809772" y="462280"/>
                  </a:lnTo>
                  <a:lnTo>
                    <a:pt x="823874" y="459740"/>
                  </a:lnTo>
                  <a:lnTo>
                    <a:pt x="837744" y="458470"/>
                  </a:lnTo>
                  <a:lnTo>
                    <a:pt x="930170" y="440690"/>
                  </a:lnTo>
                  <a:lnTo>
                    <a:pt x="942663" y="438150"/>
                  </a:lnTo>
                  <a:lnTo>
                    <a:pt x="954925" y="434340"/>
                  </a:lnTo>
                  <a:lnTo>
                    <a:pt x="966959" y="431800"/>
                  </a:lnTo>
                  <a:lnTo>
                    <a:pt x="990409" y="424180"/>
                  </a:lnTo>
                  <a:lnTo>
                    <a:pt x="1001752" y="421640"/>
                  </a:lnTo>
                  <a:lnTo>
                    <a:pt x="1023901" y="414020"/>
                  </a:lnTo>
                  <a:lnTo>
                    <a:pt x="1045054" y="406400"/>
                  </a:lnTo>
                  <a:lnTo>
                    <a:pt x="1041682" y="397510"/>
                  </a:lnTo>
                  <a:close/>
                </a:path>
                <a:path w="1226820" h="473709">
                  <a:moveTo>
                    <a:pt x="181482" y="68580"/>
                  </a:moveTo>
                  <a:lnTo>
                    <a:pt x="161018" y="76200"/>
                  </a:lnTo>
                  <a:lnTo>
                    <a:pt x="151133" y="81280"/>
                  </a:lnTo>
                  <a:lnTo>
                    <a:pt x="141476" y="85090"/>
                  </a:lnTo>
                  <a:lnTo>
                    <a:pt x="132127" y="90170"/>
                  </a:lnTo>
                  <a:lnTo>
                    <a:pt x="123083" y="93980"/>
                  </a:lnTo>
                  <a:lnTo>
                    <a:pt x="114344" y="99060"/>
                  </a:lnTo>
                  <a:lnTo>
                    <a:pt x="105840" y="104140"/>
                  </a:lnTo>
                  <a:lnTo>
                    <a:pt x="97639" y="109220"/>
                  </a:lnTo>
                  <a:lnTo>
                    <a:pt x="89668" y="113030"/>
                  </a:lnTo>
                  <a:lnTo>
                    <a:pt x="54721" y="139700"/>
                  </a:lnTo>
                  <a:lnTo>
                    <a:pt x="48665" y="144780"/>
                  </a:lnTo>
                  <a:lnTo>
                    <a:pt x="42994" y="149860"/>
                  </a:lnTo>
                  <a:lnTo>
                    <a:pt x="37553" y="156210"/>
                  </a:lnTo>
                  <a:lnTo>
                    <a:pt x="32572" y="161290"/>
                  </a:lnTo>
                  <a:lnTo>
                    <a:pt x="27819" y="166370"/>
                  </a:lnTo>
                  <a:lnTo>
                    <a:pt x="23526" y="172720"/>
                  </a:lnTo>
                  <a:lnTo>
                    <a:pt x="19467" y="177800"/>
                  </a:lnTo>
                  <a:lnTo>
                    <a:pt x="15864" y="184150"/>
                  </a:lnTo>
                  <a:lnTo>
                    <a:pt x="12568" y="190500"/>
                  </a:lnTo>
                  <a:lnTo>
                    <a:pt x="9655" y="195580"/>
                  </a:lnTo>
                  <a:lnTo>
                    <a:pt x="7128" y="201930"/>
                  </a:lnTo>
                  <a:lnTo>
                    <a:pt x="4981" y="208280"/>
                  </a:lnTo>
                  <a:lnTo>
                    <a:pt x="3219" y="213360"/>
                  </a:lnTo>
                  <a:lnTo>
                    <a:pt x="1838" y="219710"/>
                  </a:lnTo>
                  <a:lnTo>
                    <a:pt x="842" y="226060"/>
                  </a:lnTo>
                  <a:lnTo>
                    <a:pt x="229" y="232410"/>
                  </a:lnTo>
                  <a:lnTo>
                    <a:pt x="0" y="238760"/>
                  </a:lnTo>
                  <a:lnTo>
                    <a:pt x="229" y="245110"/>
                  </a:lnTo>
                  <a:lnTo>
                    <a:pt x="9655" y="280670"/>
                  </a:lnTo>
                  <a:lnTo>
                    <a:pt x="12568" y="287020"/>
                  </a:lnTo>
                  <a:lnTo>
                    <a:pt x="15864" y="292100"/>
                  </a:lnTo>
                  <a:lnTo>
                    <a:pt x="19544" y="298450"/>
                  </a:lnTo>
                  <a:lnTo>
                    <a:pt x="23526" y="303530"/>
                  </a:lnTo>
                  <a:lnTo>
                    <a:pt x="27896" y="309880"/>
                  </a:lnTo>
                  <a:lnTo>
                    <a:pt x="32572" y="314960"/>
                  </a:lnTo>
                  <a:lnTo>
                    <a:pt x="37630" y="320040"/>
                  </a:lnTo>
                  <a:lnTo>
                    <a:pt x="42994" y="326390"/>
                  </a:lnTo>
                  <a:lnTo>
                    <a:pt x="74798" y="351790"/>
                  </a:lnTo>
                  <a:lnTo>
                    <a:pt x="105840" y="370840"/>
                  </a:lnTo>
                  <a:lnTo>
                    <a:pt x="114344" y="375920"/>
                  </a:lnTo>
                  <a:lnTo>
                    <a:pt x="123160" y="381000"/>
                  </a:lnTo>
                  <a:lnTo>
                    <a:pt x="132204" y="384810"/>
                  </a:lnTo>
                  <a:lnTo>
                    <a:pt x="141553" y="389890"/>
                  </a:lnTo>
                  <a:lnTo>
                    <a:pt x="151133" y="393700"/>
                  </a:lnTo>
                  <a:lnTo>
                    <a:pt x="161018" y="397510"/>
                  </a:lnTo>
                  <a:lnTo>
                    <a:pt x="171213" y="402590"/>
                  </a:lnTo>
                  <a:lnTo>
                    <a:pt x="181559" y="406400"/>
                  </a:lnTo>
                  <a:lnTo>
                    <a:pt x="185007" y="397510"/>
                  </a:lnTo>
                  <a:lnTo>
                    <a:pt x="174968" y="393700"/>
                  </a:lnTo>
                  <a:lnTo>
                    <a:pt x="165156" y="388620"/>
                  </a:lnTo>
                  <a:lnTo>
                    <a:pt x="146305" y="381000"/>
                  </a:lnTo>
                  <a:lnTo>
                    <a:pt x="137338" y="377190"/>
                  </a:lnTo>
                  <a:lnTo>
                    <a:pt x="128601" y="372110"/>
                  </a:lnTo>
                  <a:lnTo>
                    <a:pt x="120094" y="368300"/>
                  </a:lnTo>
                  <a:lnTo>
                    <a:pt x="111893" y="363220"/>
                  </a:lnTo>
                  <a:lnTo>
                    <a:pt x="103999" y="359410"/>
                  </a:lnTo>
                  <a:lnTo>
                    <a:pt x="96335" y="354330"/>
                  </a:lnTo>
                  <a:lnTo>
                    <a:pt x="88979" y="349250"/>
                  </a:lnTo>
                  <a:lnTo>
                    <a:pt x="81927" y="345440"/>
                  </a:lnTo>
                  <a:lnTo>
                    <a:pt x="75181" y="340360"/>
                  </a:lnTo>
                  <a:lnTo>
                    <a:pt x="45984" y="314960"/>
                  </a:lnTo>
                  <a:lnTo>
                    <a:pt x="25061" y="288290"/>
                  </a:lnTo>
                  <a:lnTo>
                    <a:pt x="21842" y="283210"/>
                  </a:lnTo>
                  <a:lnTo>
                    <a:pt x="19082" y="278130"/>
                  </a:lnTo>
                  <a:lnTo>
                    <a:pt x="16631" y="273050"/>
                  </a:lnTo>
                  <a:lnTo>
                    <a:pt x="14560" y="266700"/>
                  </a:lnTo>
                  <a:lnTo>
                    <a:pt x="12798" y="261620"/>
                  </a:lnTo>
                  <a:lnTo>
                    <a:pt x="11496" y="255270"/>
                  </a:lnTo>
                  <a:lnTo>
                    <a:pt x="10498" y="250190"/>
                  </a:lnTo>
                  <a:lnTo>
                    <a:pt x="9885" y="245110"/>
                  </a:lnTo>
                  <a:lnTo>
                    <a:pt x="9732" y="238760"/>
                  </a:lnTo>
                  <a:lnTo>
                    <a:pt x="9885" y="232410"/>
                  </a:lnTo>
                  <a:lnTo>
                    <a:pt x="16631" y="204470"/>
                  </a:lnTo>
                  <a:lnTo>
                    <a:pt x="19082" y="198120"/>
                  </a:lnTo>
                  <a:lnTo>
                    <a:pt x="21918" y="193040"/>
                  </a:lnTo>
                  <a:lnTo>
                    <a:pt x="25061" y="187960"/>
                  </a:lnTo>
                  <a:lnTo>
                    <a:pt x="28587" y="181610"/>
                  </a:lnTo>
                  <a:lnTo>
                    <a:pt x="32419" y="176530"/>
                  </a:lnTo>
                  <a:lnTo>
                    <a:pt x="36632" y="171450"/>
                  </a:lnTo>
                  <a:lnTo>
                    <a:pt x="41156" y="166370"/>
                  </a:lnTo>
                  <a:lnTo>
                    <a:pt x="46060" y="160020"/>
                  </a:lnTo>
                  <a:lnTo>
                    <a:pt x="75181" y="134620"/>
                  </a:lnTo>
                  <a:lnTo>
                    <a:pt x="81927" y="130810"/>
                  </a:lnTo>
                  <a:lnTo>
                    <a:pt x="88979" y="125730"/>
                  </a:lnTo>
                  <a:lnTo>
                    <a:pt x="96335" y="120650"/>
                  </a:lnTo>
                  <a:lnTo>
                    <a:pt x="103999" y="115570"/>
                  </a:lnTo>
                  <a:lnTo>
                    <a:pt x="111970" y="111760"/>
                  </a:lnTo>
                  <a:lnTo>
                    <a:pt x="120170" y="106680"/>
                  </a:lnTo>
                  <a:lnTo>
                    <a:pt x="128601" y="102870"/>
                  </a:lnTo>
                  <a:lnTo>
                    <a:pt x="137415" y="97790"/>
                  </a:lnTo>
                  <a:lnTo>
                    <a:pt x="146380" y="93980"/>
                  </a:lnTo>
                  <a:lnTo>
                    <a:pt x="155654" y="90170"/>
                  </a:lnTo>
                  <a:lnTo>
                    <a:pt x="165233" y="85090"/>
                  </a:lnTo>
                  <a:lnTo>
                    <a:pt x="185084" y="77470"/>
                  </a:lnTo>
                  <a:lnTo>
                    <a:pt x="181482" y="68580"/>
                  </a:lnTo>
                  <a:close/>
                </a:path>
                <a:path w="1226820" h="473709">
                  <a:moveTo>
                    <a:pt x="1045131" y="68580"/>
                  </a:moveTo>
                  <a:lnTo>
                    <a:pt x="1041605" y="77470"/>
                  </a:lnTo>
                  <a:lnTo>
                    <a:pt x="1061379" y="85090"/>
                  </a:lnTo>
                  <a:lnTo>
                    <a:pt x="1070881" y="90170"/>
                  </a:lnTo>
                  <a:lnTo>
                    <a:pt x="1089121" y="97790"/>
                  </a:lnTo>
                  <a:lnTo>
                    <a:pt x="1097858" y="102870"/>
                  </a:lnTo>
                  <a:lnTo>
                    <a:pt x="1106288" y="106680"/>
                  </a:lnTo>
                  <a:lnTo>
                    <a:pt x="1114489" y="111760"/>
                  </a:lnTo>
                  <a:lnTo>
                    <a:pt x="1122383" y="115570"/>
                  </a:lnTo>
                  <a:lnTo>
                    <a:pt x="1129972" y="120650"/>
                  </a:lnTo>
                  <a:lnTo>
                    <a:pt x="1137327" y="125730"/>
                  </a:lnTo>
                  <a:lnTo>
                    <a:pt x="1144378" y="130810"/>
                  </a:lnTo>
                  <a:lnTo>
                    <a:pt x="1151124" y="134620"/>
                  </a:lnTo>
                  <a:lnTo>
                    <a:pt x="1180245" y="160020"/>
                  </a:lnTo>
                  <a:lnTo>
                    <a:pt x="1185073" y="166370"/>
                  </a:lnTo>
                  <a:lnTo>
                    <a:pt x="1189597" y="171450"/>
                  </a:lnTo>
                  <a:lnTo>
                    <a:pt x="1193810" y="176530"/>
                  </a:lnTo>
                  <a:lnTo>
                    <a:pt x="1197643" y="181610"/>
                  </a:lnTo>
                  <a:lnTo>
                    <a:pt x="1201168" y="187960"/>
                  </a:lnTo>
                  <a:lnTo>
                    <a:pt x="1204387" y="193040"/>
                  </a:lnTo>
                  <a:lnTo>
                    <a:pt x="1207148" y="198120"/>
                  </a:lnTo>
                  <a:lnTo>
                    <a:pt x="1209598" y="204470"/>
                  </a:lnTo>
                  <a:lnTo>
                    <a:pt x="1211669" y="209550"/>
                  </a:lnTo>
                  <a:lnTo>
                    <a:pt x="1216497" y="238760"/>
                  </a:lnTo>
                  <a:lnTo>
                    <a:pt x="1216267" y="245110"/>
                  </a:lnTo>
                  <a:lnTo>
                    <a:pt x="1215731" y="250190"/>
                  </a:lnTo>
                  <a:lnTo>
                    <a:pt x="1214733" y="255270"/>
                  </a:lnTo>
                  <a:lnTo>
                    <a:pt x="1213431" y="261620"/>
                  </a:lnTo>
                  <a:lnTo>
                    <a:pt x="1211669" y="266700"/>
                  </a:lnTo>
                  <a:lnTo>
                    <a:pt x="1209598" y="273050"/>
                  </a:lnTo>
                  <a:lnTo>
                    <a:pt x="1207148" y="278130"/>
                  </a:lnTo>
                  <a:lnTo>
                    <a:pt x="1204387" y="283210"/>
                  </a:lnTo>
                  <a:lnTo>
                    <a:pt x="1201168" y="288290"/>
                  </a:lnTo>
                  <a:lnTo>
                    <a:pt x="1197719" y="294640"/>
                  </a:lnTo>
                  <a:lnTo>
                    <a:pt x="1169517" y="325120"/>
                  </a:lnTo>
                  <a:lnTo>
                    <a:pt x="1137327" y="349250"/>
                  </a:lnTo>
                  <a:lnTo>
                    <a:pt x="1130048" y="354330"/>
                  </a:lnTo>
                  <a:lnTo>
                    <a:pt x="1122383" y="359410"/>
                  </a:lnTo>
                  <a:lnTo>
                    <a:pt x="1114489" y="363220"/>
                  </a:lnTo>
                  <a:lnTo>
                    <a:pt x="1106288" y="368300"/>
                  </a:lnTo>
                  <a:lnTo>
                    <a:pt x="1097858" y="372110"/>
                  </a:lnTo>
                  <a:lnTo>
                    <a:pt x="1089121" y="377190"/>
                  </a:lnTo>
                  <a:lnTo>
                    <a:pt x="1080155" y="381000"/>
                  </a:lnTo>
                  <a:lnTo>
                    <a:pt x="1061379" y="388620"/>
                  </a:lnTo>
                  <a:lnTo>
                    <a:pt x="1051646" y="393700"/>
                  </a:lnTo>
                  <a:lnTo>
                    <a:pt x="1041682" y="397510"/>
                  </a:lnTo>
                  <a:lnTo>
                    <a:pt x="1045054" y="406400"/>
                  </a:lnTo>
                  <a:lnTo>
                    <a:pt x="1055400" y="402590"/>
                  </a:lnTo>
                  <a:lnTo>
                    <a:pt x="1065517" y="397510"/>
                  </a:lnTo>
                  <a:lnTo>
                    <a:pt x="1084906" y="389890"/>
                  </a:lnTo>
                  <a:lnTo>
                    <a:pt x="1094255" y="384810"/>
                  </a:lnTo>
                  <a:lnTo>
                    <a:pt x="1103301" y="381000"/>
                  </a:lnTo>
                  <a:lnTo>
                    <a:pt x="1112038" y="375920"/>
                  </a:lnTo>
                  <a:lnTo>
                    <a:pt x="1120545" y="370840"/>
                  </a:lnTo>
                  <a:lnTo>
                    <a:pt x="1128744" y="367030"/>
                  </a:lnTo>
                  <a:lnTo>
                    <a:pt x="1136638" y="361950"/>
                  </a:lnTo>
                  <a:lnTo>
                    <a:pt x="1171508" y="336550"/>
                  </a:lnTo>
                  <a:lnTo>
                    <a:pt x="1188676" y="320040"/>
                  </a:lnTo>
                  <a:lnTo>
                    <a:pt x="1193657" y="314960"/>
                  </a:lnTo>
                  <a:lnTo>
                    <a:pt x="1198411" y="309880"/>
                  </a:lnTo>
                  <a:lnTo>
                    <a:pt x="1202702" y="303530"/>
                  </a:lnTo>
                  <a:lnTo>
                    <a:pt x="1206762" y="298450"/>
                  </a:lnTo>
                  <a:lnTo>
                    <a:pt x="1210365" y="292100"/>
                  </a:lnTo>
                  <a:lnTo>
                    <a:pt x="1213661" y="287020"/>
                  </a:lnTo>
                  <a:lnTo>
                    <a:pt x="1216574" y="280670"/>
                  </a:lnTo>
                  <a:lnTo>
                    <a:pt x="1226229" y="238760"/>
                  </a:lnTo>
                  <a:lnTo>
                    <a:pt x="1225999" y="232410"/>
                  </a:lnTo>
                  <a:lnTo>
                    <a:pt x="1225387" y="226060"/>
                  </a:lnTo>
                  <a:lnTo>
                    <a:pt x="1224391" y="219710"/>
                  </a:lnTo>
                  <a:lnTo>
                    <a:pt x="1223010" y="213360"/>
                  </a:lnTo>
                  <a:lnTo>
                    <a:pt x="1221248" y="208280"/>
                  </a:lnTo>
                  <a:lnTo>
                    <a:pt x="1219102" y="201930"/>
                  </a:lnTo>
                  <a:lnTo>
                    <a:pt x="1216574" y="195580"/>
                  </a:lnTo>
                  <a:lnTo>
                    <a:pt x="1213661" y="190500"/>
                  </a:lnTo>
                  <a:lnTo>
                    <a:pt x="1210365" y="184150"/>
                  </a:lnTo>
                  <a:lnTo>
                    <a:pt x="1206762" y="177800"/>
                  </a:lnTo>
                  <a:lnTo>
                    <a:pt x="1202779" y="172720"/>
                  </a:lnTo>
                  <a:lnTo>
                    <a:pt x="1198411" y="166370"/>
                  </a:lnTo>
                  <a:lnTo>
                    <a:pt x="1193733" y="161290"/>
                  </a:lnTo>
                  <a:lnTo>
                    <a:pt x="1188676" y="156210"/>
                  </a:lnTo>
                  <a:lnTo>
                    <a:pt x="1183311" y="149860"/>
                  </a:lnTo>
                  <a:lnTo>
                    <a:pt x="1177564" y="144780"/>
                  </a:lnTo>
                  <a:lnTo>
                    <a:pt x="1171585" y="139700"/>
                  </a:lnTo>
                  <a:lnTo>
                    <a:pt x="1165225" y="134620"/>
                  </a:lnTo>
                  <a:lnTo>
                    <a:pt x="1158556" y="128270"/>
                  </a:lnTo>
                  <a:lnTo>
                    <a:pt x="1151584" y="123190"/>
                  </a:lnTo>
                  <a:lnTo>
                    <a:pt x="1144225" y="118110"/>
                  </a:lnTo>
                  <a:lnTo>
                    <a:pt x="1136638" y="113030"/>
                  </a:lnTo>
                  <a:lnTo>
                    <a:pt x="1128744" y="109220"/>
                  </a:lnTo>
                  <a:lnTo>
                    <a:pt x="1120622" y="104140"/>
                  </a:lnTo>
                  <a:lnTo>
                    <a:pt x="1112114" y="99060"/>
                  </a:lnTo>
                  <a:lnTo>
                    <a:pt x="1103377" y="93980"/>
                  </a:lnTo>
                  <a:lnTo>
                    <a:pt x="1094332" y="90170"/>
                  </a:lnTo>
                  <a:lnTo>
                    <a:pt x="1084983" y="85090"/>
                  </a:lnTo>
                  <a:lnTo>
                    <a:pt x="1075403" y="81280"/>
                  </a:lnTo>
                  <a:lnTo>
                    <a:pt x="1065594" y="76200"/>
                  </a:lnTo>
                  <a:lnTo>
                    <a:pt x="1045131" y="68580"/>
                  </a:lnTo>
                  <a:close/>
                </a:path>
                <a:path w="1226820" h="473709">
                  <a:moveTo>
                    <a:pt x="614723" y="0"/>
                  </a:moveTo>
                  <a:lnTo>
                    <a:pt x="583149" y="0"/>
                  </a:lnTo>
                  <a:lnTo>
                    <a:pt x="567590" y="1270"/>
                  </a:lnTo>
                  <a:lnTo>
                    <a:pt x="552033" y="1270"/>
                  </a:lnTo>
                  <a:lnTo>
                    <a:pt x="536628" y="2540"/>
                  </a:lnTo>
                  <a:lnTo>
                    <a:pt x="521378" y="2540"/>
                  </a:lnTo>
                  <a:lnTo>
                    <a:pt x="432475" y="10160"/>
                  </a:lnTo>
                  <a:lnTo>
                    <a:pt x="418144" y="12700"/>
                  </a:lnTo>
                  <a:lnTo>
                    <a:pt x="404043" y="13970"/>
                  </a:lnTo>
                  <a:lnTo>
                    <a:pt x="376222" y="19050"/>
                  </a:lnTo>
                  <a:lnTo>
                    <a:pt x="362580" y="20320"/>
                  </a:lnTo>
                  <a:lnTo>
                    <a:pt x="309777" y="30480"/>
                  </a:lnTo>
                  <a:lnTo>
                    <a:pt x="296977" y="34290"/>
                  </a:lnTo>
                  <a:lnTo>
                    <a:pt x="272145" y="39370"/>
                  </a:lnTo>
                  <a:lnTo>
                    <a:pt x="248157" y="46990"/>
                  </a:lnTo>
                  <a:lnTo>
                    <a:pt x="236433" y="49530"/>
                  </a:lnTo>
                  <a:lnTo>
                    <a:pt x="202788" y="60960"/>
                  </a:lnTo>
                  <a:lnTo>
                    <a:pt x="181482" y="68580"/>
                  </a:lnTo>
                  <a:lnTo>
                    <a:pt x="185084" y="77470"/>
                  </a:lnTo>
                  <a:lnTo>
                    <a:pt x="195429" y="73660"/>
                  </a:lnTo>
                  <a:lnTo>
                    <a:pt x="216964" y="66040"/>
                  </a:lnTo>
                  <a:lnTo>
                    <a:pt x="228156" y="62230"/>
                  </a:lnTo>
                  <a:lnTo>
                    <a:pt x="239496" y="59690"/>
                  </a:lnTo>
                  <a:lnTo>
                    <a:pt x="262873" y="52070"/>
                  </a:lnTo>
                  <a:lnTo>
                    <a:pt x="274830" y="49530"/>
                  </a:lnTo>
                  <a:lnTo>
                    <a:pt x="287090" y="45720"/>
                  </a:lnTo>
                  <a:lnTo>
                    <a:pt x="377986" y="27940"/>
                  </a:lnTo>
                  <a:lnTo>
                    <a:pt x="405576" y="24130"/>
                  </a:lnTo>
                  <a:lnTo>
                    <a:pt x="419599" y="21590"/>
                  </a:lnTo>
                  <a:lnTo>
                    <a:pt x="448187" y="19050"/>
                  </a:lnTo>
                  <a:lnTo>
                    <a:pt x="462671" y="16510"/>
                  </a:lnTo>
                  <a:lnTo>
                    <a:pt x="492101" y="13970"/>
                  </a:lnTo>
                  <a:lnTo>
                    <a:pt x="506968" y="13970"/>
                  </a:lnTo>
                  <a:lnTo>
                    <a:pt x="537240" y="11430"/>
                  </a:lnTo>
                  <a:lnTo>
                    <a:pt x="552493" y="11430"/>
                  </a:lnTo>
                  <a:lnTo>
                    <a:pt x="567898" y="10160"/>
                  </a:lnTo>
                  <a:lnTo>
                    <a:pt x="614723" y="10160"/>
                  </a:lnTo>
                  <a:lnTo>
                    <a:pt x="614723" y="0"/>
                  </a:lnTo>
                  <a:close/>
                </a:path>
                <a:path w="1226820" h="473709">
                  <a:moveTo>
                    <a:pt x="645994" y="0"/>
                  </a:moveTo>
                  <a:lnTo>
                    <a:pt x="614723" y="0"/>
                  </a:lnTo>
                  <a:lnTo>
                    <a:pt x="614723" y="10160"/>
                  </a:lnTo>
                  <a:lnTo>
                    <a:pt x="661167" y="10160"/>
                  </a:lnTo>
                  <a:lnTo>
                    <a:pt x="676420" y="11430"/>
                  </a:lnTo>
                  <a:lnTo>
                    <a:pt x="691516" y="11430"/>
                  </a:lnTo>
                  <a:lnTo>
                    <a:pt x="721482" y="13970"/>
                  </a:lnTo>
                  <a:lnTo>
                    <a:pt x="736275" y="13970"/>
                  </a:lnTo>
                  <a:lnTo>
                    <a:pt x="765473" y="16510"/>
                  </a:lnTo>
                  <a:lnTo>
                    <a:pt x="779883" y="19050"/>
                  </a:lnTo>
                  <a:lnTo>
                    <a:pt x="808238" y="21590"/>
                  </a:lnTo>
                  <a:lnTo>
                    <a:pt x="822186" y="24130"/>
                  </a:lnTo>
                  <a:lnTo>
                    <a:pt x="849624" y="27940"/>
                  </a:lnTo>
                  <a:lnTo>
                    <a:pt x="940059" y="45720"/>
                  </a:lnTo>
                  <a:lnTo>
                    <a:pt x="952169" y="49530"/>
                  </a:lnTo>
                  <a:lnTo>
                    <a:pt x="964122" y="52070"/>
                  </a:lnTo>
                  <a:lnTo>
                    <a:pt x="987346" y="59690"/>
                  </a:lnTo>
                  <a:lnTo>
                    <a:pt x="998686" y="62230"/>
                  </a:lnTo>
                  <a:lnTo>
                    <a:pt x="1020605" y="69850"/>
                  </a:lnTo>
                  <a:lnTo>
                    <a:pt x="1041605" y="77470"/>
                  </a:lnTo>
                  <a:lnTo>
                    <a:pt x="1045131" y="68580"/>
                  </a:lnTo>
                  <a:lnTo>
                    <a:pt x="1023901" y="60960"/>
                  </a:lnTo>
                  <a:lnTo>
                    <a:pt x="1001829" y="53340"/>
                  </a:lnTo>
                  <a:lnTo>
                    <a:pt x="990409" y="49530"/>
                  </a:lnTo>
                  <a:lnTo>
                    <a:pt x="978762" y="46990"/>
                  </a:lnTo>
                  <a:lnTo>
                    <a:pt x="954850" y="39370"/>
                  </a:lnTo>
                  <a:lnTo>
                    <a:pt x="930094" y="34290"/>
                  </a:lnTo>
                  <a:lnTo>
                    <a:pt x="917448" y="30480"/>
                  </a:lnTo>
                  <a:lnTo>
                    <a:pt x="864950" y="20320"/>
                  </a:lnTo>
                  <a:lnTo>
                    <a:pt x="851386" y="19050"/>
                  </a:lnTo>
                  <a:lnTo>
                    <a:pt x="823720" y="13970"/>
                  </a:lnTo>
                  <a:lnTo>
                    <a:pt x="809696" y="12700"/>
                  </a:lnTo>
                  <a:lnTo>
                    <a:pt x="795439" y="10160"/>
                  </a:lnTo>
                  <a:lnTo>
                    <a:pt x="707228" y="2540"/>
                  </a:lnTo>
                  <a:lnTo>
                    <a:pt x="692129" y="2540"/>
                  </a:lnTo>
                  <a:lnTo>
                    <a:pt x="676879" y="1270"/>
                  </a:lnTo>
                  <a:lnTo>
                    <a:pt x="661474" y="1270"/>
                  </a:lnTo>
                  <a:lnTo>
                    <a:pt x="6459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9836" y="553274"/>
              <a:ext cx="106928" cy="1038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9836" y="1449935"/>
              <a:ext cx="106927" cy="1071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41870" y="557542"/>
              <a:ext cx="976630" cy="993140"/>
            </a:xfrm>
            <a:custGeom>
              <a:avLst/>
              <a:gdLst/>
              <a:ahLst/>
              <a:cxnLst/>
              <a:rect l="l" t="t" r="r" b="b"/>
              <a:pathLst>
                <a:path w="976630" h="993140">
                  <a:moveTo>
                    <a:pt x="3263" y="901268"/>
                  </a:moveTo>
                  <a:lnTo>
                    <a:pt x="0" y="900430"/>
                  </a:lnTo>
                  <a:lnTo>
                    <a:pt x="0" y="901700"/>
                  </a:lnTo>
                  <a:lnTo>
                    <a:pt x="3263" y="901268"/>
                  </a:lnTo>
                  <a:close/>
                </a:path>
                <a:path w="976630" h="993140">
                  <a:moveTo>
                    <a:pt x="3263" y="92278"/>
                  </a:moveTo>
                  <a:lnTo>
                    <a:pt x="0" y="91440"/>
                  </a:lnTo>
                  <a:lnTo>
                    <a:pt x="0" y="92710"/>
                  </a:lnTo>
                  <a:lnTo>
                    <a:pt x="3263" y="92278"/>
                  </a:lnTo>
                  <a:close/>
                </a:path>
                <a:path w="976630" h="993140">
                  <a:moveTo>
                    <a:pt x="9829" y="92278"/>
                  </a:moveTo>
                  <a:lnTo>
                    <a:pt x="9817" y="92113"/>
                  </a:lnTo>
                  <a:lnTo>
                    <a:pt x="9791" y="92278"/>
                  </a:lnTo>
                  <a:close/>
                </a:path>
                <a:path w="976630" h="993140">
                  <a:moveTo>
                    <a:pt x="9842" y="901268"/>
                  </a:moveTo>
                  <a:lnTo>
                    <a:pt x="9804" y="901001"/>
                  </a:lnTo>
                  <a:lnTo>
                    <a:pt x="9779" y="901268"/>
                  </a:lnTo>
                  <a:close/>
                </a:path>
                <a:path w="976630" h="993140">
                  <a:moveTo>
                    <a:pt x="19469" y="836930"/>
                  </a:moveTo>
                  <a:lnTo>
                    <a:pt x="9740" y="835660"/>
                  </a:lnTo>
                  <a:lnTo>
                    <a:pt x="3302" y="867410"/>
                  </a:lnTo>
                  <a:lnTo>
                    <a:pt x="3302" y="868680"/>
                  </a:lnTo>
                  <a:lnTo>
                    <a:pt x="0" y="900430"/>
                  </a:lnTo>
                  <a:lnTo>
                    <a:pt x="4864" y="901065"/>
                  </a:lnTo>
                  <a:lnTo>
                    <a:pt x="3263" y="901268"/>
                  </a:lnTo>
                  <a:lnTo>
                    <a:pt x="6413" y="901268"/>
                  </a:lnTo>
                  <a:lnTo>
                    <a:pt x="9740" y="901268"/>
                  </a:lnTo>
                  <a:lnTo>
                    <a:pt x="9740" y="900430"/>
                  </a:lnTo>
                  <a:lnTo>
                    <a:pt x="9804" y="901001"/>
                  </a:lnTo>
                  <a:lnTo>
                    <a:pt x="9867" y="900430"/>
                  </a:lnTo>
                  <a:lnTo>
                    <a:pt x="12903" y="869911"/>
                  </a:lnTo>
                  <a:lnTo>
                    <a:pt x="13030" y="868680"/>
                  </a:lnTo>
                  <a:lnTo>
                    <a:pt x="13030" y="869950"/>
                  </a:lnTo>
                  <a:lnTo>
                    <a:pt x="13284" y="868680"/>
                  </a:lnTo>
                  <a:lnTo>
                    <a:pt x="19469" y="836930"/>
                  </a:lnTo>
                  <a:close/>
                </a:path>
                <a:path w="976630" h="993140">
                  <a:moveTo>
                    <a:pt x="19469" y="152400"/>
                  </a:moveTo>
                  <a:lnTo>
                    <a:pt x="13030" y="120650"/>
                  </a:lnTo>
                  <a:lnTo>
                    <a:pt x="9880" y="92710"/>
                  </a:lnTo>
                  <a:lnTo>
                    <a:pt x="9740" y="92710"/>
                  </a:lnTo>
                  <a:lnTo>
                    <a:pt x="4902" y="92710"/>
                  </a:lnTo>
                  <a:lnTo>
                    <a:pt x="0" y="92710"/>
                  </a:lnTo>
                  <a:lnTo>
                    <a:pt x="3302" y="121920"/>
                  </a:lnTo>
                  <a:lnTo>
                    <a:pt x="9740" y="154940"/>
                  </a:lnTo>
                  <a:lnTo>
                    <a:pt x="16217" y="153238"/>
                  </a:lnTo>
                  <a:lnTo>
                    <a:pt x="19392" y="152412"/>
                  </a:lnTo>
                  <a:close/>
                </a:path>
                <a:path w="976630" h="993140">
                  <a:moveTo>
                    <a:pt x="96189" y="993140"/>
                  </a:moveTo>
                  <a:lnTo>
                    <a:pt x="95719" y="989330"/>
                  </a:lnTo>
                  <a:lnTo>
                    <a:pt x="95186" y="993140"/>
                  </a:lnTo>
                  <a:lnTo>
                    <a:pt x="96189" y="993140"/>
                  </a:lnTo>
                  <a:close/>
                </a:path>
                <a:path w="976630" h="993140">
                  <a:moveTo>
                    <a:pt x="101168" y="632460"/>
                  </a:moveTo>
                  <a:lnTo>
                    <a:pt x="100393" y="633730"/>
                  </a:lnTo>
                  <a:lnTo>
                    <a:pt x="100558" y="633526"/>
                  </a:lnTo>
                  <a:lnTo>
                    <a:pt x="101168" y="632460"/>
                  </a:lnTo>
                  <a:close/>
                </a:path>
                <a:path w="976630" h="993140">
                  <a:moveTo>
                    <a:pt x="101168" y="360680"/>
                  </a:moveTo>
                  <a:lnTo>
                    <a:pt x="100558" y="359613"/>
                  </a:lnTo>
                  <a:lnTo>
                    <a:pt x="100393" y="359410"/>
                  </a:lnTo>
                  <a:lnTo>
                    <a:pt x="101168" y="360680"/>
                  </a:lnTo>
                  <a:close/>
                </a:path>
                <a:path w="976630" h="993140">
                  <a:moveTo>
                    <a:pt x="197396" y="18973"/>
                  </a:moveTo>
                  <a:lnTo>
                    <a:pt x="161937" y="8890"/>
                  </a:lnTo>
                  <a:lnTo>
                    <a:pt x="161632" y="8890"/>
                  </a:lnTo>
                  <a:lnTo>
                    <a:pt x="129209" y="2540"/>
                  </a:lnTo>
                  <a:lnTo>
                    <a:pt x="128181" y="7607"/>
                  </a:lnTo>
                  <a:lnTo>
                    <a:pt x="128206" y="7315"/>
                  </a:lnTo>
                  <a:lnTo>
                    <a:pt x="129209" y="2540"/>
                  </a:lnTo>
                  <a:lnTo>
                    <a:pt x="128600" y="2540"/>
                  </a:lnTo>
                  <a:lnTo>
                    <a:pt x="96189" y="0"/>
                  </a:lnTo>
                  <a:lnTo>
                    <a:pt x="95796" y="0"/>
                  </a:lnTo>
                  <a:lnTo>
                    <a:pt x="95796" y="5080"/>
                  </a:lnTo>
                  <a:lnTo>
                    <a:pt x="95758" y="4711"/>
                  </a:lnTo>
                  <a:lnTo>
                    <a:pt x="95719" y="5080"/>
                  </a:lnTo>
                  <a:lnTo>
                    <a:pt x="95694" y="4762"/>
                  </a:lnTo>
                  <a:lnTo>
                    <a:pt x="95656" y="5080"/>
                  </a:lnTo>
                  <a:lnTo>
                    <a:pt x="95656" y="4445"/>
                  </a:lnTo>
                  <a:lnTo>
                    <a:pt x="95694" y="4762"/>
                  </a:lnTo>
                  <a:lnTo>
                    <a:pt x="95719" y="4445"/>
                  </a:lnTo>
                  <a:lnTo>
                    <a:pt x="95758" y="4711"/>
                  </a:lnTo>
                  <a:lnTo>
                    <a:pt x="95783" y="4445"/>
                  </a:lnTo>
                  <a:lnTo>
                    <a:pt x="95796" y="5080"/>
                  </a:lnTo>
                  <a:lnTo>
                    <a:pt x="95796" y="0"/>
                  </a:lnTo>
                  <a:lnTo>
                    <a:pt x="95186" y="0"/>
                  </a:lnTo>
                  <a:lnTo>
                    <a:pt x="69202" y="2540"/>
                  </a:lnTo>
                  <a:lnTo>
                    <a:pt x="69786" y="7620"/>
                  </a:lnTo>
                  <a:lnTo>
                    <a:pt x="69723" y="7442"/>
                  </a:lnTo>
                  <a:lnTo>
                    <a:pt x="69748" y="7620"/>
                  </a:lnTo>
                  <a:lnTo>
                    <a:pt x="69684" y="7327"/>
                  </a:lnTo>
                  <a:lnTo>
                    <a:pt x="69202" y="2540"/>
                  </a:lnTo>
                  <a:lnTo>
                    <a:pt x="68211" y="2540"/>
                  </a:lnTo>
                  <a:lnTo>
                    <a:pt x="48742" y="10160"/>
                  </a:lnTo>
                  <a:lnTo>
                    <a:pt x="47675" y="10160"/>
                  </a:lnTo>
                  <a:lnTo>
                    <a:pt x="49822" y="13220"/>
                  </a:lnTo>
                  <a:lnTo>
                    <a:pt x="49885" y="13385"/>
                  </a:lnTo>
                  <a:lnTo>
                    <a:pt x="49796" y="13220"/>
                  </a:lnTo>
                  <a:lnTo>
                    <a:pt x="47675" y="10160"/>
                  </a:lnTo>
                  <a:lnTo>
                    <a:pt x="28206" y="22860"/>
                  </a:lnTo>
                  <a:lnTo>
                    <a:pt x="27444" y="24130"/>
                  </a:lnTo>
                  <a:lnTo>
                    <a:pt x="26974" y="24130"/>
                  </a:lnTo>
                  <a:lnTo>
                    <a:pt x="30213" y="26225"/>
                  </a:lnTo>
                  <a:lnTo>
                    <a:pt x="30848" y="27305"/>
                  </a:lnTo>
                  <a:lnTo>
                    <a:pt x="26974" y="24130"/>
                  </a:lnTo>
                  <a:lnTo>
                    <a:pt x="14033" y="40640"/>
                  </a:lnTo>
                  <a:lnTo>
                    <a:pt x="13563" y="40640"/>
                  </a:lnTo>
                  <a:lnTo>
                    <a:pt x="13335" y="41910"/>
                  </a:lnTo>
                  <a:lnTo>
                    <a:pt x="16700" y="42849"/>
                  </a:lnTo>
                  <a:lnTo>
                    <a:pt x="17856" y="43815"/>
                  </a:lnTo>
                  <a:lnTo>
                    <a:pt x="13335" y="41910"/>
                  </a:lnTo>
                  <a:lnTo>
                    <a:pt x="3606" y="64770"/>
                  </a:lnTo>
                  <a:lnTo>
                    <a:pt x="3378" y="64770"/>
                  </a:lnTo>
                  <a:lnTo>
                    <a:pt x="3302" y="66040"/>
                  </a:lnTo>
                  <a:lnTo>
                    <a:pt x="6616" y="66040"/>
                  </a:lnTo>
                  <a:lnTo>
                    <a:pt x="8102" y="66662"/>
                  </a:lnTo>
                  <a:lnTo>
                    <a:pt x="3302" y="66040"/>
                  </a:lnTo>
                  <a:lnTo>
                    <a:pt x="0" y="91440"/>
                  </a:lnTo>
                  <a:lnTo>
                    <a:pt x="4864" y="92075"/>
                  </a:lnTo>
                  <a:lnTo>
                    <a:pt x="3263" y="92278"/>
                  </a:lnTo>
                  <a:lnTo>
                    <a:pt x="6413" y="92278"/>
                  </a:lnTo>
                  <a:lnTo>
                    <a:pt x="9740" y="92278"/>
                  </a:lnTo>
                  <a:lnTo>
                    <a:pt x="9740" y="91440"/>
                  </a:lnTo>
                  <a:lnTo>
                    <a:pt x="9817" y="92113"/>
                  </a:lnTo>
                  <a:lnTo>
                    <a:pt x="9906" y="91440"/>
                  </a:lnTo>
                  <a:lnTo>
                    <a:pt x="12865" y="68580"/>
                  </a:lnTo>
                  <a:lnTo>
                    <a:pt x="12966" y="67830"/>
                  </a:lnTo>
                  <a:lnTo>
                    <a:pt x="13728" y="66040"/>
                  </a:lnTo>
                  <a:lnTo>
                    <a:pt x="21844" y="46990"/>
                  </a:lnTo>
                  <a:lnTo>
                    <a:pt x="22009" y="46583"/>
                  </a:lnTo>
                  <a:lnTo>
                    <a:pt x="24701" y="43180"/>
                  </a:lnTo>
                  <a:lnTo>
                    <a:pt x="33718" y="31750"/>
                  </a:lnTo>
                  <a:lnTo>
                    <a:pt x="34010" y="31381"/>
                  </a:lnTo>
                  <a:lnTo>
                    <a:pt x="40576" y="26670"/>
                  </a:lnTo>
                  <a:lnTo>
                    <a:pt x="51752" y="18643"/>
                  </a:lnTo>
                  <a:lnTo>
                    <a:pt x="51892" y="19050"/>
                  </a:lnTo>
                  <a:lnTo>
                    <a:pt x="71348" y="12700"/>
                  </a:lnTo>
                  <a:lnTo>
                    <a:pt x="71310" y="12560"/>
                  </a:lnTo>
                  <a:lnTo>
                    <a:pt x="95821" y="8953"/>
                  </a:lnTo>
                  <a:lnTo>
                    <a:pt x="127165" y="12623"/>
                  </a:lnTo>
                  <a:lnTo>
                    <a:pt x="127762" y="12623"/>
                  </a:lnTo>
                  <a:lnTo>
                    <a:pt x="160896" y="12623"/>
                  </a:lnTo>
                  <a:lnTo>
                    <a:pt x="127762" y="12700"/>
                  </a:lnTo>
                  <a:lnTo>
                    <a:pt x="127139" y="12700"/>
                  </a:lnTo>
                  <a:lnTo>
                    <a:pt x="159270" y="18973"/>
                  </a:lnTo>
                  <a:lnTo>
                    <a:pt x="160782" y="13220"/>
                  </a:lnTo>
                  <a:lnTo>
                    <a:pt x="160756" y="13385"/>
                  </a:lnTo>
                  <a:lnTo>
                    <a:pt x="160604" y="13970"/>
                  </a:lnTo>
                  <a:lnTo>
                    <a:pt x="159270" y="18973"/>
                  </a:lnTo>
                  <a:lnTo>
                    <a:pt x="159651" y="18973"/>
                  </a:lnTo>
                  <a:lnTo>
                    <a:pt x="197396" y="18973"/>
                  </a:lnTo>
                  <a:close/>
                </a:path>
                <a:path w="976630" h="993140">
                  <a:moveTo>
                    <a:pt x="318973" y="914400"/>
                  </a:moveTo>
                  <a:lnTo>
                    <a:pt x="316293" y="910590"/>
                  </a:lnTo>
                  <a:lnTo>
                    <a:pt x="318668" y="915670"/>
                  </a:lnTo>
                  <a:lnTo>
                    <a:pt x="318973" y="914400"/>
                  </a:lnTo>
                  <a:close/>
                </a:path>
                <a:path w="976630" h="993140">
                  <a:moveTo>
                    <a:pt x="330619" y="86233"/>
                  </a:moveTo>
                  <a:lnTo>
                    <a:pt x="318973" y="78740"/>
                  </a:lnTo>
                  <a:lnTo>
                    <a:pt x="316331" y="82550"/>
                  </a:lnTo>
                  <a:lnTo>
                    <a:pt x="316585" y="82130"/>
                  </a:lnTo>
                  <a:lnTo>
                    <a:pt x="318973" y="78740"/>
                  </a:lnTo>
                  <a:lnTo>
                    <a:pt x="318668" y="78740"/>
                  </a:lnTo>
                  <a:lnTo>
                    <a:pt x="276440" y="55880"/>
                  </a:lnTo>
                  <a:lnTo>
                    <a:pt x="275920" y="55333"/>
                  </a:lnTo>
                  <a:lnTo>
                    <a:pt x="275209" y="54610"/>
                  </a:lnTo>
                  <a:lnTo>
                    <a:pt x="276212" y="54610"/>
                  </a:lnTo>
                  <a:lnTo>
                    <a:pt x="233984" y="35560"/>
                  </a:lnTo>
                  <a:lnTo>
                    <a:pt x="198348" y="19050"/>
                  </a:lnTo>
                  <a:lnTo>
                    <a:pt x="197650" y="19050"/>
                  </a:lnTo>
                  <a:lnTo>
                    <a:pt x="196684" y="19050"/>
                  </a:lnTo>
                  <a:lnTo>
                    <a:pt x="196684" y="22618"/>
                  </a:lnTo>
                  <a:lnTo>
                    <a:pt x="196646" y="22771"/>
                  </a:lnTo>
                  <a:lnTo>
                    <a:pt x="196684" y="22618"/>
                  </a:lnTo>
                  <a:lnTo>
                    <a:pt x="196684" y="19050"/>
                  </a:lnTo>
                  <a:lnTo>
                    <a:pt x="159639" y="19050"/>
                  </a:lnTo>
                  <a:lnTo>
                    <a:pt x="159258" y="19050"/>
                  </a:lnTo>
                  <a:lnTo>
                    <a:pt x="194970" y="29210"/>
                  </a:lnTo>
                  <a:lnTo>
                    <a:pt x="195199" y="28359"/>
                  </a:lnTo>
                  <a:lnTo>
                    <a:pt x="229920" y="44450"/>
                  </a:lnTo>
                  <a:lnTo>
                    <a:pt x="272148" y="64770"/>
                  </a:lnTo>
                  <a:lnTo>
                    <a:pt x="272516" y="63855"/>
                  </a:lnTo>
                  <a:lnTo>
                    <a:pt x="313766" y="86233"/>
                  </a:lnTo>
                  <a:lnTo>
                    <a:pt x="314071" y="86233"/>
                  </a:lnTo>
                  <a:lnTo>
                    <a:pt x="330619" y="86233"/>
                  </a:lnTo>
                  <a:close/>
                </a:path>
                <a:path w="976630" h="993140">
                  <a:moveTo>
                    <a:pt x="335762" y="345440"/>
                  </a:moveTo>
                  <a:lnTo>
                    <a:pt x="332384" y="341630"/>
                  </a:lnTo>
                  <a:lnTo>
                    <a:pt x="332155" y="341630"/>
                  </a:lnTo>
                  <a:lnTo>
                    <a:pt x="332079" y="342900"/>
                  </a:lnTo>
                  <a:lnTo>
                    <a:pt x="335762" y="345440"/>
                  </a:lnTo>
                  <a:close/>
                </a:path>
                <a:path w="976630" h="993140">
                  <a:moveTo>
                    <a:pt x="419735" y="144653"/>
                  </a:moveTo>
                  <a:lnTo>
                    <a:pt x="410171" y="137160"/>
                  </a:lnTo>
                  <a:lnTo>
                    <a:pt x="409790" y="137160"/>
                  </a:lnTo>
                  <a:lnTo>
                    <a:pt x="407212" y="140931"/>
                  </a:lnTo>
                  <a:lnTo>
                    <a:pt x="406844" y="141401"/>
                  </a:lnTo>
                  <a:lnTo>
                    <a:pt x="409790" y="137160"/>
                  </a:lnTo>
                  <a:lnTo>
                    <a:pt x="364350" y="107950"/>
                  </a:lnTo>
                  <a:lnTo>
                    <a:pt x="330809" y="86360"/>
                  </a:lnTo>
                  <a:lnTo>
                    <a:pt x="313994" y="86360"/>
                  </a:lnTo>
                  <a:lnTo>
                    <a:pt x="313690" y="86360"/>
                  </a:lnTo>
                  <a:lnTo>
                    <a:pt x="359130" y="115570"/>
                  </a:lnTo>
                  <a:lnTo>
                    <a:pt x="404304" y="144653"/>
                  </a:lnTo>
                  <a:lnTo>
                    <a:pt x="404583" y="144653"/>
                  </a:lnTo>
                  <a:lnTo>
                    <a:pt x="419735" y="144653"/>
                  </a:lnTo>
                  <a:close/>
                </a:path>
                <a:path w="976630" h="993140">
                  <a:moveTo>
                    <a:pt x="464515" y="180225"/>
                  </a:moveTo>
                  <a:lnTo>
                    <a:pt x="457314" y="173990"/>
                  </a:lnTo>
                  <a:lnTo>
                    <a:pt x="455853" y="172720"/>
                  </a:lnTo>
                  <a:lnTo>
                    <a:pt x="457073" y="173990"/>
                  </a:lnTo>
                  <a:lnTo>
                    <a:pt x="455726" y="172872"/>
                  </a:lnTo>
                  <a:lnTo>
                    <a:pt x="452132" y="177076"/>
                  </a:lnTo>
                  <a:lnTo>
                    <a:pt x="452551" y="176530"/>
                  </a:lnTo>
                  <a:lnTo>
                    <a:pt x="455726" y="172859"/>
                  </a:lnTo>
                  <a:lnTo>
                    <a:pt x="455549" y="172720"/>
                  </a:lnTo>
                  <a:lnTo>
                    <a:pt x="419900" y="144780"/>
                  </a:lnTo>
                  <a:lnTo>
                    <a:pt x="404507" y="144780"/>
                  </a:lnTo>
                  <a:lnTo>
                    <a:pt x="404202" y="144780"/>
                  </a:lnTo>
                  <a:lnTo>
                    <a:pt x="449427" y="180225"/>
                  </a:lnTo>
                  <a:lnTo>
                    <a:pt x="449656" y="180225"/>
                  </a:lnTo>
                  <a:lnTo>
                    <a:pt x="464515" y="180225"/>
                  </a:lnTo>
                  <a:close/>
                </a:path>
                <a:path w="976630" h="993140">
                  <a:moveTo>
                    <a:pt x="876147" y="633730"/>
                  </a:moveTo>
                  <a:lnTo>
                    <a:pt x="875372" y="632460"/>
                  </a:lnTo>
                  <a:lnTo>
                    <a:pt x="875969" y="633514"/>
                  </a:lnTo>
                  <a:lnTo>
                    <a:pt x="876147" y="633730"/>
                  </a:lnTo>
                  <a:close/>
                </a:path>
                <a:path w="976630" h="993140">
                  <a:moveTo>
                    <a:pt x="876147" y="359410"/>
                  </a:moveTo>
                  <a:lnTo>
                    <a:pt x="875969" y="359625"/>
                  </a:lnTo>
                  <a:lnTo>
                    <a:pt x="875372" y="360680"/>
                  </a:lnTo>
                  <a:lnTo>
                    <a:pt x="876147" y="359410"/>
                  </a:lnTo>
                  <a:close/>
                </a:path>
                <a:path w="976630" h="993140">
                  <a:moveTo>
                    <a:pt x="878217" y="637476"/>
                  </a:moveTo>
                  <a:lnTo>
                    <a:pt x="875969" y="633514"/>
                  </a:lnTo>
                  <a:lnTo>
                    <a:pt x="875220" y="632548"/>
                  </a:lnTo>
                  <a:lnTo>
                    <a:pt x="871156" y="634961"/>
                  </a:lnTo>
                  <a:lnTo>
                    <a:pt x="870216" y="635508"/>
                  </a:lnTo>
                  <a:lnTo>
                    <a:pt x="875144" y="632460"/>
                  </a:lnTo>
                  <a:lnTo>
                    <a:pt x="849185" y="591820"/>
                  </a:lnTo>
                  <a:lnTo>
                    <a:pt x="837895" y="591820"/>
                  </a:lnTo>
                  <a:lnTo>
                    <a:pt x="837742" y="591820"/>
                  </a:lnTo>
                  <a:lnTo>
                    <a:pt x="866902" y="637476"/>
                  </a:lnTo>
                  <a:lnTo>
                    <a:pt x="867041" y="637476"/>
                  </a:lnTo>
                  <a:lnTo>
                    <a:pt x="878217" y="637476"/>
                  </a:lnTo>
                  <a:close/>
                </a:path>
                <a:path w="976630" h="993140">
                  <a:moveTo>
                    <a:pt x="881354" y="993140"/>
                  </a:moveTo>
                  <a:lnTo>
                    <a:pt x="880821" y="989330"/>
                  </a:lnTo>
                  <a:lnTo>
                    <a:pt x="880198" y="993140"/>
                  </a:lnTo>
                  <a:lnTo>
                    <a:pt x="881354" y="993140"/>
                  </a:lnTo>
                  <a:close/>
                </a:path>
                <a:path w="976630" h="993140">
                  <a:moveTo>
                    <a:pt x="945045" y="763193"/>
                  </a:moveTo>
                  <a:lnTo>
                    <a:pt x="944651" y="762000"/>
                  </a:lnTo>
                  <a:lnTo>
                    <a:pt x="943813" y="759460"/>
                  </a:lnTo>
                  <a:lnTo>
                    <a:pt x="943584" y="759460"/>
                  </a:lnTo>
                  <a:lnTo>
                    <a:pt x="943000" y="759790"/>
                  </a:lnTo>
                  <a:lnTo>
                    <a:pt x="939177" y="761365"/>
                  </a:lnTo>
                  <a:lnTo>
                    <a:pt x="943584" y="759460"/>
                  </a:lnTo>
                  <a:lnTo>
                    <a:pt x="925372" y="722630"/>
                  </a:lnTo>
                  <a:lnTo>
                    <a:pt x="924115" y="720090"/>
                  </a:lnTo>
                  <a:lnTo>
                    <a:pt x="925195" y="722630"/>
                  </a:lnTo>
                  <a:lnTo>
                    <a:pt x="924001" y="720153"/>
                  </a:lnTo>
                  <a:lnTo>
                    <a:pt x="918248" y="723480"/>
                  </a:lnTo>
                  <a:lnTo>
                    <a:pt x="919670" y="722630"/>
                  </a:lnTo>
                  <a:lnTo>
                    <a:pt x="919988" y="722452"/>
                  </a:lnTo>
                  <a:lnTo>
                    <a:pt x="924001" y="720153"/>
                  </a:lnTo>
                  <a:lnTo>
                    <a:pt x="901280" y="678180"/>
                  </a:lnTo>
                  <a:lnTo>
                    <a:pt x="878255" y="637540"/>
                  </a:lnTo>
                  <a:lnTo>
                    <a:pt x="866940" y="637540"/>
                  </a:lnTo>
                  <a:lnTo>
                    <a:pt x="866787" y="637540"/>
                  </a:lnTo>
                  <a:lnTo>
                    <a:pt x="892695" y="683260"/>
                  </a:lnTo>
                  <a:lnTo>
                    <a:pt x="893203" y="682955"/>
                  </a:lnTo>
                  <a:lnTo>
                    <a:pt x="915365" y="725131"/>
                  </a:lnTo>
                  <a:lnTo>
                    <a:pt x="934732" y="763193"/>
                  </a:lnTo>
                  <a:lnTo>
                    <a:pt x="934935" y="763193"/>
                  </a:lnTo>
                  <a:lnTo>
                    <a:pt x="945045" y="763193"/>
                  </a:lnTo>
                  <a:close/>
                </a:path>
                <a:path w="976630" h="993140">
                  <a:moveTo>
                    <a:pt x="956767" y="798830"/>
                  </a:moveTo>
                  <a:lnTo>
                    <a:pt x="945070" y="763270"/>
                  </a:lnTo>
                  <a:lnTo>
                    <a:pt x="934770" y="763270"/>
                  </a:lnTo>
                  <a:lnTo>
                    <a:pt x="934542" y="763270"/>
                  </a:lnTo>
                  <a:lnTo>
                    <a:pt x="947483" y="801344"/>
                  </a:lnTo>
                  <a:lnTo>
                    <a:pt x="956767" y="798830"/>
                  </a:lnTo>
                  <a:close/>
                </a:path>
                <a:path w="976630" h="993140">
                  <a:moveTo>
                    <a:pt x="956779" y="798868"/>
                  </a:moveTo>
                  <a:lnTo>
                    <a:pt x="952169" y="800100"/>
                  </a:lnTo>
                  <a:lnTo>
                    <a:pt x="956779" y="798868"/>
                  </a:lnTo>
                  <a:close/>
                </a:path>
                <a:path w="976630" h="993140">
                  <a:moveTo>
                    <a:pt x="966647" y="154940"/>
                  </a:moveTo>
                  <a:lnTo>
                    <a:pt x="957135" y="152438"/>
                  </a:lnTo>
                  <a:lnTo>
                    <a:pt x="947420" y="187960"/>
                  </a:lnTo>
                  <a:lnTo>
                    <a:pt x="934910" y="226225"/>
                  </a:lnTo>
                  <a:lnTo>
                    <a:pt x="934618" y="226060"/>
                  </a:lnTo>
                  <a:lnTo>
                    <a:pt x="915657" y="268122"/>
                  </a:lnTo>
                  <a:lnTo>
                    <a:pt x="915377" y="267970"/>
                  </a:lnTo>
                  <a:lnTo>
                    <a:pt x="892695" y="311150"/>
                  </a:lnTo>
                  <a:lnTo>
                    <a:pt x="866787" y="355600"/>
                  </a:lnTo>
                  <a:lnTo>
                    <a:pt x="837742" y="401320"/>
                  </a:lnTo>
                  <a:lnTo>
                    <a:pt x="802182" y="449580"/>
                  </a:lnTo>
                  <a:lnTo>
                    <a:pt x="772934" y="487222"/>
                  </a:lnTo>
                  <a:lnTo>
                    <a:pt x="735431" y="439420"/>
                  </a:lnTo>
                  <a:lnTo>
                    <a:pt x="735203" y="439420"/>
                  </a:lnTo>
                  <a:lnTo>
                    <a:pt x="734339" y="438492"/>
                  </a:lnTo>
                  <a:lnTo>
                    <a:pt x="734339" y="440321"/>
                  </a:lnTo>
                  <a:lnTo>
                    <a:pt x="734339" y="438492"/>
                  </a:lnTo>
                  <a:lnTo>
                    <a:pt x="651395" y="349250"/>
                  </a:lnTo>
                  <a:lnTo>
                    <a:pt x="637336" y="349250"/>
                  </a:lnTo>
                  <a:lnTo>
                    <a:pt x="637108" y="349250"/>
                  </a:lnTo>
                  <a:lnTo>
                    <a:pt x="727925" y="447040"/>
                  </a:lnTo>
                  <a:lnTo>
                    <a:pt x="728345" y="446595"/>
                  </a:lnTo>
                  <a:lnTo>
                    <a:pt x="766597" y="495261"/>
                  </a:lnTo>
                  <a:lnTo>
                    <a:pt x="727697" y="543560"/>
                  </a:lnTo>
                  <a:lnTo>
                    <a:pt x="727824" y="543661"/>
                  </a:lnTo>
                  <a:lnTo>
                    <a:pt x="637108" y="641350"/>
                  </a:lnTo>
                  <a:lnTo>
                    <a:pt x="543293" y="731520"/>
                  </a:lnTo>
                  <a:lnTo>
                    <a:pt x="494703" y="773430"/>
                  </a:lnTo>
                  <a:lnTo>
                    <a:pt x="488226" y="779043"/>
                  </a:lnTo>
                  <a:lnTo>
                    <a:pt x="481761" y="773430"/>
                  </a:lnTo>
                  <a:lnTo>
                    <a:pt x="437578" y="735330"/>
                  </a:lnTo>
                  <a:lnTo>
                    <a:pt x="433209" y="731558"/>
                  </a:lnTo>
                  <a:lnTo>
                    <a:pt x="339356" y="641489"/>
                  </a:lnTo>
                  <a:lnTo>
                    <a:pt x="339509" y="641350"/>
                  </a:lnTo>
                  <a:lnTo>
                    <a:pt x="251917" y="543560"/>
                  </a:lnTo>
                  <a:lnTo>
                    <a:pt x="209880" y="495452"/>
                  </a:lnTo>
                  <a:lnTo>
                    <a:pt x="209994" y="495300"/>
                  </a:lnTo>
                  <a:lnTo>
                    <a:pt x="209854" y="495185"/>
                  </a:lnTo>
                  <a:lnTo>
                    <a:pt x="213004" y="491490"/>
                  </a:lnTo>
                  <a:lnTo>
                    <a:pt x="251917" y="445770"/>
                  </a:lnTo>
                  <a:lnTo>
                    <a:pt x="339509" y="349250"/>
                  </a:lnTo>
                  <a:lnTo>
                    <a:pt x="339356" y="349110"/>
                  </a:lnTo>
                  <a:lnTo>
                    <a:pt x="432536" y="258495"/>
                  </a:lnTo>
                  <a:lnTo>
                    <a:pt x="432943" y="259080"/>
                  </a:lnTo>
                  <a:lnTo>
                    <a:pt x="439216" y="254000"/>
                  </a:lnTo>
                  <a:lnTo>
                    <a:pt x="481609" y="219710"/>
                  </a:lnTo>
                  <a:lnTo>
                    <a:pt x="479132" y="216649"/>
                  </a:lnTo>
                  <a:lnTo>
                    <a:pt x="475335" y="212191"/>
                  </a:lnTo>
                  <a:lnTo>
                    <a:pt x="426808" y="250190"/>
                  </a:lnTo>
                  <a:lnTo>
                    <a:pt x="426186" y="251460"/>
                  </a:lnTo>
                  <a:lnTo>
                    <a:pt x="426504" y="251460"/>
                  </a:lnTo>
                  <a:lnTo>
                    <a:pt x="428955" y="253314"/>
                  </a:lnTo>
                  <a:lnTo>
                    <a:pt x="429869" y="254635"/>
                  </a:lnTo>
                  <a:lnTo>
                    <a:pt x="426504" y="251460"/>
                  </a:lnTo>
                  <a:lnTo>
                    <a:pt x="332384" y="341630"/>
                  </a:lnTo>
                  <a:lnTo>
                    <a:pt x="338213" y="348132"/>
                  </a:lnTo>
                  <a:lnTo>
                    <a:pt x="332079" y="342900"/>
                  </a:lnTo>
                  <a:lnTo>
                    <a:pt x="244475" y="439420"/>
                  </a:lnTo>
                  <a:lnTo>
                    <a:pt x="203695" y="487337"/>
                  </a:lnTo>
                  <a:lnTo>
                    <a:pt x="177177" y="453390"/>
                  </a:lnTo>
                  <a:lnTo>
                    <a:pt x="174231" y="449618"/>
                  </a:lnTo>
                  <a:lnTo>
                    <a:pt x="140512" y="403860"/>
                  </a:lnTo>
                  <a:lnTo>
                    <a:pt x="138671" y="401345"/>
                  </a:lnTo>
                  <a:lnTo>
                    <a:pt x="109588" y="355701"/>
                  </a:lnTo>
                  <a:lnTo>
                    <a:pt x="109753" y="355600"/>
                  </a:lnTo>
                  <a:lnTo>
                    <a:pt x="85331" y="313690"/>
                  </a:lnTo>
                  <a:lnTo>
                    <a:pt x="83845" y="311150"/>
                  </a:lnTo>
                  <a:lnTo>
                    <a:pt x="61087" y="267970"/>
                  </a:lnTo>
                  <a:lnTo>
                    <a:pt x="60807" y="268122"/>
                  </a:lnTo>
                  <a:lnTo>
                    <a:pt x="41846" y="226060"/>
                  </a:lnTo>
                  <a:lnTo>
                    <a:pt x="41617" y="226187"/>
                  </a:lnTo>
                  <a:lnTo>
                    <a:pt x="28981" y="187998"/>
                  </a:lnTo>
                  <a:lnTo>
                    <a:pt x="29121" y="187960"/>
                  </a:lnTo>
                  <a:lnTo>
                    <a:pt x="19735" y="153670"/>
                  </a:lnTo>
                  <a:lnTo>
                    <a:pt x="19392" y="152412"/>
                  </a:lnTo>
                  <a:lnTo>
                    <a:pt x="14643" y="153670"/>
                  </a:lnTo>
                  <a:lnTo>
                    <a:pt x="9740" y="154940"/>
                  </a:lnTo>
                  <a:lnTo>
                    <a:pt x="9893" y="154940"/>
                  </a:lnTo>
                  <a:lnTo>
                    <a:pt x="19621" y="190500"/>
                  </a:lnTo>
                  <a:lnTo>
                    <a:pt x="19392" y="190500"/>
                  </a:lnTo>
                  <a:lnTo>
                    <a:pt x="19697" y="191770"/>
                  </a:lnTo>
                  <a:lnTo>
                    <a:pt x="24371" y="189230"/>
                  </a:lnTo>
                  <a:lnTo>
                    <a:pt x="28689" y="188074"/>
                  </a:lnTo>
                  <a:lnTo>
                    <a:pt x="19697" y="191770"/>
                  </a:lnTo>
                  <a:lnTo>
                    <a:pt x="32727" y="229870"/>
                  </a:lnTo>
                  <a:lnTo>
                    <a:pt x="33007" y="231025"/>
                  </a:lnTo>
                  <a:lnTo>
                    <a:pt x="32804" y="231140"/>
                  </a:lnTo>
                  <a:lnTo>
                    <a:pt x="52273" y="273050"/>
                  </a:lnTo>
                  <a:lnTo>
                    <a:pt x="51816" y="271780"/>
                  </a:lnTo>
                  <a:lnTo>
                    <a:pt x="52451" y="272948"/>
                  </a:lnTo>
                  <a:lnTo>
                    <a:pt x="52273" y="273050"/>
                  </a:lnTo>
                  <a:lnTo>
                    <a:pt x="52463" y="272973"/>
                  </a:lnTo>
                  <a:lnTo>
                    <a:pt x="75184" y="314960"/>
                  </a:lnTo>
                  <a:lnTo>
                    <a:pt x="76631" y="317500"/>
                  </a:lnTo>
                  <a:lnTo>
                    <a:pt x="100558" y="359613"/>
                  </a:lnTo>
                  <a:lnTo>
                    <a:pt x="101320" y="360591"/>
                  </a:lnTo>
                  <a:lnTo>
                    <a:pt x="130594" y="406400"/>
                  </a:lnTo>
                  <a:lnTo>
                    <a:pt x="131127" y="407670"/>
                  </a:lnTo>
                  <a:lnTo>
                    <a:pt x="130670" y="406400"/>
                  </a:lnTo>
                  <a:lnTo>
                    <a:pt x="166382" y="455930"/>
                  </a:lnTo>
                  <a:lnTo>
                    <a:pt x="165696" y="454660"/>
                  </a:lnTo>
                  <a:lnTo>
                    <a:pt x="166433" y="455891"/>
                  </a:lnTo>
                  <a:lnTo>
                    <a:pt x="167970" y="454660"/>
                  </a:lnTo>
                  <a:lnTo>
                    <a:pt x="170332" y="452755"/>
                  </a:lnTo>
                  <a:lnTo>
                    <a:pt x="166725" y="455714"/>
                  </a:lnTo>
                  <a:lnTo>
                    <a:pt x="166446" y="455891"/>
                  </a:lnTo>
                  <a:lnTo>
                    <a:pt x="197294" y="495427"/>
                  </a:lnTo>
                  <a:lnTo>
                    <a:pt x="166382" y="537210"/>
                  </a:lnTo>
                  <a:lnTo>
                    <a:pt x="138645" y="575691"/>
                  </a:lnTo>
                  <a:lnTo>
                    <a:pt x="138645" y="591820"/>
                  </a:lnTo>
                  <a:lnTo>
                    <a:pt x="134632" y="589267"/>
                  </a:lnTo>
                  <a:lnTo>
                    <a:pt x="138645" y="591820"/>
                  </a:lnTo>
                  <a:lnTo>
                    <a:pt x="138645" y="575691"/>
                  </a:lnTo>
                  <a:lnTo>
                    <a:pt x="130670" y="586740"/>
                  </a:lnTo>
                  <a:lnTo>
                    <a:pt x="131127" y="585470"/>
                  </a:lnTo>
                  <a:lnTo>
                    <a:pt x="130594" y="586740"/>
                  </a:lnTo>
                  <a:lnTo>
                    <a:pt x="101396" y="632460"/>
                  </a:lnTo>
                  <a:lnTo>
                    <a:pt x="100558" y="633526"/>
                  </a:lnTo>
                  <a:lnTo>
                    <a:pt x="75184" y="678180"/>
                  </a:lnTo>
                  <a:lnTo>
                    <a:pt x="56794" y="712165"/>
                  </a:lnTo>
                  <a:lnTo>
                    <a:pt x="56794" y="722630"/>
                  </a:lnTo>
                  <a:lnTo>
                    <a:pt x="55346" y="721779"/>
                  </a:lnTo>
                  <a:lnTo>
                    <a:pt x="56794" y="722630"/>
                  </a:lnTo>
                  <a:lnTo>
                    <a:pt x="56794" y="712165"/>
                  </a:lnTo>
                  <a:lnTo>
                    <a:pt x="52501" y="720090"/>
                  </a:lnTo>
                  <a:lnTo>
                    <a:pt x="51346" y="722630"/>
                  </a:lnTo>
                  <a:lnTo>
                    <a:pt x="52425" y="720090"/>
                  </a:lnTo>
                  <a:lnTo>
                    <a:pt x="32956" y="759460"/>
                  </a:lnTo>
                  <a:lnTo>
                    <a:pt x="37376" y="761365"/>
                  </a:lnTo>
                  <a:lnTo>
                    <a:pt x="33515" y="759777"/>
                  </a:lnTo>
                  <a:lnTo>
                    <a:pt x="32956" y="759460"/>
                  </a:lnTo>
                  <a:lnTo>
                    <a:pt x="32727" y="759460"/>
                  </a:lnTo>
                  <a:lnTo>
                    <a:pt x="19697" y="798830"/>
                  </a:lnTo>
                  <a:lnTo>
                    <a:pt x="22783" y="799680"/>
                  </a:lnTo>
                  <a:lnTo>
                    <a:pt x="28968" y="801370"/>
                  </a:lnTo>
                  <a:lnTo>
                    <a:pt x="19697" y="798842"/>
                  </a:lnTo>
                  <a:lnTo>
                    <a:pt x="19392" y="800100"/>
                  </a:lnTo>
                  <a:lnTo>
                    <a:pt x="19621" y="798830"/>
                  </a:lnTo>
                  <a:lnTo>
                    <a:pt x="19278" y="800100"/>
                  </a:lnTo>
                  <a:lnTo>
                    <a:pt x="9893" y="834390"/>
                  </a:lnTo>
                  <a:lnTo>
                    <a:pt x="9740" y="835660"/>
                  </a:lnTo>
                  <a:lnTo>
                    <a:pt x="14643" y="835660"/>
                  </a:lnTo>
                  <a:lnTo>
                    <a:pt x="19392" y="836904"/>
                  </a:lnTo>
                  <a:lnTo>
                    <a:pt x="29121" y="801370"/>
                  </a:lnTo>
                  <a:lnTo>
                    <a:pt x="28981" y="801331"/>
                  </a:lnTo>
                  <a:lnTo>
                    <a:pt x="41998" y="763270"/>
                  </a:lnTo>
                  <a:lnTo>
                    <a:pt x="41808" y="763193"/>
                  </a:lnTo>
                  <a:lnTo>
                    <a:pt x="61239" y="725170"/>
                  </a:lnTo>
                  <a:lnTo>
                    <a:pt x="83337" y="682955"/>
                  </a:lnTo>
                  <a:lnTo>
                    <a:pt x="83845" y="683260"/>
                  </a:lnTo>
                  <a:lnTo>
                    <a:pt x="88163" y="675640"/>
                  </a:lnTo>
                  <a:lnTo>
                    <a:pt x="109753" y="637540"/>
                  </a:lnTo>
                  <a:lnTo>
                    <a:pt x="109588" y="637438"/>
                  </a:lnTo>
                  <a:lnTo>
                    <a:pt x="138722" y="591820"/>
                  </a:lnTo>
                  <a:lnTo>
                    <a:pt x="174282" y="543560"/>
                  </a:lnTo>
                  <a:lnTo>
                    <a:pt x="203923" y="503504"/>
                  </a:lnTo>
                  <a:lnTo>
                    <a:pt x="244475" y="549910"/>
                  </a:lnTo>
                  <a:lnTo>
                    <a:pt x="332079" y="647700"/>
                  </a:lnTo>
                  <a:lnTo>
                    <a:pt x="332384" y="647700"/>
                  </a:lnTo>
                  <a:lnTo>
                    <a:pt x="333336" y="646620"/>
                  </a:lnTo>
                  <a:lnTo>
                    <a:pt x="335813" y="644512"/>
                  </a:lnTo>
                  <a:lnTo>
                    <a:pt x="332384" y="647700"/>
                  </a:lnTo>
                  <a:lnTo>
                    <a:pt x="426504" y="739140"/>
                  </a:lnTo>
                  <a:lnTo>
                    <a:pt x="475246" y="781050"/>
                  </a:lnTo>
                  <a:lnTo>
                    <a:pt x="480580" y="785685"/>
                  </a:lnTo>
                  <a:lnTo>
                    <a:pt x="449338" y="812800"/>
                  </a:lnTo>
                  <a:lnTo>
                    <a:pt x="449516" y="813003"/>
                  </a:lnTo>
                  <a:lnTo>
                    <a:pt x="404355" y="844550"/>
                  </a:lnTo>
                  <a:lnTo>
                    <a:pt x="358902" y="877570"/>
                  </a:lnTo>
                  <a:lnTo>
                    <a:pt x="313690" y="906780"/>
                  </a:lnTo>
                  <a:lnTo>
                    <a:pt x="271843" y="929640"/>
                  </a:lnTo>
                  <a:lnTo>
                    <a:pt x="229920" y="948690"/>
                  </a:lnTo>
                  <a:lnTo>
                    <a:pt x="194284" y="965200"/>
                  </a:lnTo>
                  <a:lnTo>
                    <a:pt x="194348" y="965352"/>
                  </a:lnTo>
                  <a:lnTo>
                    <a:pt x="159258" y="974090"/>
                  </a:lnTo>
                  <a:lnTo>
                    <a:pt x="127139" y="980440"/>
                  </a:lnTo>
                  <a:lnTo>
                    <a:pt x="95821" y="984186"/>
                  </a:lnTo>
                  <a:lnTo>
                    <a:pt x="71310" y="980579"/>
                  </a:lnTo>
                  <a:lnTo>
                    <a:pt x="71348" y="980440"/>
                  </a:lnTo>
                  <a:lnTo>
                    <a:pt x="67462" y="979170"/>
                  </a:lnTo>
                  <a:lnTo>
                    <a:pt x="51892" y="974090"/>
                  </a:lnTo>
                  <a:lnTo>
                    <a:pt x="51765" y="974496"/>
                  </a:lnTo>
                  <a:lnTo>
                    <a:pt x="40576" y="966470"/>
                  </a:lnTo>
                  <a:lnTo>
                    <a:pt x="33489" y="961390"/>
                  </a:lnTo>
                  <a:lnTo>
                    <a:pt x="33413" y="961517"/>
                  </a:lnTo>
                  <a:lnTo>
                    <a:pt x="21996" y="943610"/>
                  </a:lnTo>
                  <a:lnTo>
                    <a:pt x="21767" y="943749"/>
                  </a:lnTo>
                  <a:lnTo>
                    <a:pt x="13792" y="927100"/>
                  </a:lnTo>
                  <a:lnTo>
                    <a:pt x="12763" y="924979"/>
                  </a:lnTo>
                  <a:lnTo>
                    <a:pt x="12712" y="924560"/>
                  </a:lnTo>
                  <a:lnTo>
                    <a:pt x="9893" y="901700"/>
                  </a:lnTo>
                  <a:lnTo>
                    <a:pt x="9740" y="901700"/>
                  </a:lnTo>
                  <a:lnTo>
                    <a:pt x="4902" y="901700"/>
                  </a:lnTo>
                  <a:lnTo>
                    <a:pt x="0" y="901700"/>
                  </a:lnTo>
                  <a:lnTo>
                    <a:pt x="3302" y="927100"/>
                  </a:lnTo>
                  <a:lnTo>
                    <a:pt x="3378" y="928370"/>
                  </a:lnTo>
                  <a:lnTo>
                    <a:pt x="3759" y="929640"/>
                  </a:lnTo>
                  <a:lnTo>
                    <a:pt x="8128" y="927100"/>
                  </a:lnTo>
                  <a:lnTo>
                    <a:pt x="3759" y="929640"/>
                  </a:lnTo>
                  <a:lnTo>
                    <a:pt x="13487" y="948690"/>
                  </a:lnTo>
                  <a:lnTo>
                    <a:pt x="13792" y="948690"/>
                  </a:lnTo>
                  <a:lnTo>
                    <a:pt x="14478" y="948258"/>
                  </a:lnTo>
                  <a:lnTo>
                    <a:pt x="22301" y="944880"/>
                  </a:lnTo>
                  <a:lnTo>
                    <a:pt x="14490" y="948258"/>
                  </a:lnTo>
                  <a:lnTo>
                    <a:pt x="13792" y="948690"/>
                  </a:lnTo>
                  <a:lnTo>
                    <a:pt x="26746" y="969010"/>
                  </a:lnTo>
                  <a:lnTo>
                    <a:pt x="30251" y="966838"/>
                  </a:lnTo>
                  <a:lnTo>
                    <a:pt x="26746" y="969010"/>
                  </a:lnTo>
                  <a:lnTo>
                    <a:pt x="27368" y="969010"/>
                  </a:lnTo>
                  <a:lnTo>
                    <a:pt x="28206" y="970280"/>
                  </a:lnTo>
                  <a:lnTo>
                    <a:pt x="47675" y="982980"/>
                  </a:lnTo>
                  <a:lnTo>
                    <a:pt x="50317" y="979170"/>
                  </a:lnTo>
                  <a:lnTo>
                    <a:pt x="47675" y="982980"/>
                  </a:lnTo>
                  <a:lnTo>
                    <a:pt x="48209" y="982980"/>
                  </a:lnTo>
                  <a:lnTo>
                    <a:pt x="48742" y="984250"/>
                  </a:lnTo>
                  <a:lnTo>
                    <a:pt x="68211" y="990600"/>
                  </a:lnTo>
                  <a:lnTo>
                    <a:pt x="69202" y="990600"/>
                  </a:lnTo>
                  <a:lnTo>
                    <a:pt x="69723" y="985697"/>
                  </a:lnTo>
                  <a:lnTo>
                    <a:pt x="69748" y="985520"/>
                  </a:lnTo>
                  <a:lnTo>
                    <a:pt x="69723" y="985697"/>
                  </a:lnTo>
                  <a:lnTo>
                    <a:pt x="69773" y="985532"/>
                  </a:lnTo>
                  <a:lnTo>
                    <a:pt x="69202" y="990600"/>
                  </a:lnTo>
                  <a:lnTo>
                    <a:pt x="95186" y="993140"/>
                  </a:lnTo>
                  <a:lnTo>
                    <a:pt x="95719" y="988695"/>
                  </a:lnTo>
                  <a:lnTo>
                    <a:pt x="96189" y="993140"/>
                  </a:lnTo>
                  <a:lnTo>
                    <a:pt x="128600" y="990600"/>
                  </a:lnTo>
                  <a:lnTo>
                    <a:pt x="129209" y="990600"/>
                  </a:lnTo>
                  <a:lnTo>
                    <a:pt x="128206" y="985812"/>
                  </a:lnTo>
                  <a:lnTo>
                    <a:pt x="128181" y="985520"/>
                  </a:lnTo>
                  <a:lnTo>
                    <a:pt x="129209" y="990600"/>
                  </a:lnTo>
                  <a:lnTo>
                    <a:pt x="161632" y="984250"/>
                  </a:lnTo>
                  <a:lnTo>
                    <a:pt x="161937" y="984250"/>
                  </a:lnTo>
                  <a:lnTo>
                    <a:pt x="160642" y="979233"/>
                  </a:lnTo>
                  <a:lnTo>
                    <a:pt x="161937" y="984250"/>
                  </a:lnTo>
                  <a:lnTo>
                    <a:pt x="197650" y="974090"/>
                  </a:lnTo>
                  <a:lnTo>
                    <a:pt x="196316" y="969645"/>
                  </a:lnTo>
                  <a:lnTo>
                    <a:pt x="196646" y="970368"/>
                  </a:lnTo>
                  <a:lnTo>
                    <a:pt x="197650" y="974090"/>
                  </a:lnTo>
                  <a:lnTo>
                    <a:pt x="198348" y="974090"/>
                  </a:lnTo>
                  <a:lnTo>
                    <a:pt x="209308" y="969010"/>
                  </a:lnTo>
                  <a:lnTo>
                    <a:pt x="217538" y="965200"/>
                  </a:lnTo>
                  <a:lnTo>
                    <a:pt x="233984" y="957580"/>
                  </a:lnTo>
                  <a:lnTo>
                    <a:pt x="276212" y="938530"/>
                  </a:lnTo>
                  <a:lnTo>
                    <a:pt x="274472" y="934720"/>
                  </a:lnTo>
                  <a:lnTo>
                    <a:pt x="275361" y="936434"/>
                  </a:lnTo>
                  <a:lnTo>
                    <a:pt x="276212" y="938530"/>
                  </a:lnTo>
                  <a:lnTo>
                    <a:pt x="276440" y="938530"/>
                  </a:lnTo>
                  <a:lnTo>
                    <a:pt x="285826" y="933450"/>
                  </a:lnTo>
                  <a:lnTo>
                    <a:pt x="292862" y="929640"/>
                  </a:lnTo>
                  <a:lnTo>
                    <a:pt x="318668" y="915670"/>
                  </a:lnTo>
                  <a:lnTo>
                    <a:pt x="314947" y="908596"/>
                  </a:lnTo>
                  <a:lnTo>
                    <a:pt x="318973" y="914400"/>
                  </a:lnTo>
                  <a:lnTo>
                    <a:pt x="330809" y="906780"/>
                  </a:lnTo>
                  <a:lnTo>
                    <a:pt x="364350" y="885190"/>
                  </a:lnTo>
                  <a:lnTo>
                    <a:pt x="361734" y="881380"/>
                  </a:lnTo>
                  <a:lnTo>
                    <a:pt x="364350" y="885190"/>
                  </a:lnTo>
                  <a:lnTo>
                    <a:pt x="364578" y="885190"/>
                  </a:lnTo>
                  <a:lnTo>
                    <a:pt x="375462" y="877570"/>
                  </a:lnTo>
                  <a:lnTo>
                    <a:pt x="409943" y="853440"/>
                  </a:lnTo>
                  <a:lnTo>
                    <a:pt x="455396" y="820420"/>
                  </a:lnTo>
                  <a:lnTo>
                    <a:pt x="455853" y="820420"/>
                  </a:lnTo>
                  <a:lnTo>
                    <a:pt x="464629" y="812800"/>
                  </a:lnTo>
                  <a:lnTo>
                    <a:pt x="488238" y="792314"/>
                  </a:lnTo>
                  <a:lnTo>
                    <a:pt x="520687" y="820420"/>
                  </a:lnTo>
                  <a:lnTo>
                    <a:pt x="521296" y="820420"/>
                  </a:lnTo>
                  <a:lnTo>
                    <a:pt x="523760" y="816825"/>
                  </a:lnTo>
                  <a:lnTo>
                    <a:pt x="523951" y="816610"/>
                  </a:lnTo>
                  <a:lnTo>
                    <a:pt x="521296" y="820420"/>
                  </a:lnTo>
                  <a:lnTo>
                    <a:pt x="569722" y="853262"/>
                  </a:lnTo>
                  <a:lnTo>
                    <a:pt x="570077" y="853262"/>
                  </a:lnTo>
                  <a:lnTo>
                    <a:pt x="585470" y="853262"/>
                  </a:lnTo>
                  <a:lnTo>
                    <a:pt x="575564" y="845820"/>
                  </a:lnTo>
                  <a:lnTo>
                    <a:pt x="575259" y="844550"/>
                  </a:lnTo>
                  <a:lnTo>
                    <a:pt x="572579" y="849630"/>
                  </a:lnTo>
                  <a:lnTo>
                    <a:pt x="571182" y="851408"/>
                  </a:lnTo>
                  <a:lnTo>
                    <a:pt x="575259" y="844550"/>
                  </a:lnTo>
                  <a:lnTo>
                    <a:pt x="526986" y="813054"/>
                  </a:lnTo>
                  <a:lnTo>
                    <a:pt x="527202" y="812800"/>
                  </a:lnTo>
                  <a:lnTo>
                    <a:pt x="495884" y="785672"/>
                  </a:lnTo>
                  <a:lnTo>
                    <a:pt x="501218" y="781050"/>
                  </a:lnTo>
                  <a:lnTo>
                    <a:pt x="549884" y="739140"/>
                  </a:lnTo>
                  <a:lnTo>
                    <a:pt x="545541" y="734060"/>
                  </a:lnTo>
                  <a:lnTo>
                    <a:pt x="546798" y="735482"/>
                  </a:lnTo>
                  <a:lnTo>
                    <a:pt x="549884" y="739140"/>
                  </a:lnTo>
                  <a:lnTo>
                    <a:pt x="550037" y="739140"/>
                  </a:lnTo>
                  <a:lnTo>
                    <a:pt x="557885" y="731520"/>
                  </a:lnTo>
                  <a:lnTo>
                    <a:pt x="644080" y="647700"/>
                  </a:lnTo>
                  <a:lnTo>
                    <a:pt x="640702" y="644525"/>
                  </a:lnTo>
                  <a:lnTo>
                    <a:pt x="643267" y="646772"/>
                  </a:lnTo>
                  <a:lnTo>
                    <a:pt x="644080" y="647700"/>
                  </a:lnTo>
                  <a:lnTo>
                    <a:pt x="644309" y="647700"/>
                  </a:lnTo>
                  <a:lnTo>
                    <a:pt x="647852" y="643890"/>
                  </a:lnTo>
                  <a:lnTo>
                    <a:pt x="650214" y="641350"/>
                  </a:lnTo>
                  <a:lnTo>
                    <a:pt x="735203" y="549910"/>
                  </a:lnTo>
                  <a:lnTo>
                    <a:pt x="734822" y="551180"/>
                  </a:lnTo>
                  <a:lnTo>
                    <a:pt x="735431" y="549910"/>
                  </a:lnTo>
                  <a:lnTo>
                    <a:pt x="734529" y="549325"/>
                  </a:lnTo>
                  <a:lnTo>
                    <a:pt x="732294" y="547370"/>
                  </a:lnTo>
                  <a:lnTo>
                    <a:pt x="731558" y="546735"/>
                  </a:lnTo>
                  <a:lnTo>
                    <a:pt x="735431" y="549910"/>
                  </a:lnTo>
                  <a:lnTo>
                    <a:pt x="740549" y="543560"/>
                  </a:lnTo>
                  <a:lnTo>
                    <a:pt x="772680" y="503631"/>
                  </a:lnTo>
                  <a:lnTo>
                    <a:pt x="802182" y="543560"/>
                  </a:lnTo>
                  <a:lnTo>
                    <a:pt x="837857" y="591756"/>
                  </a:lnTo>
                  <a:lnTo>
                    <a:pt x="837984" y="591756"/>
                  </a:lnTo>
                  <a:lnTo>
                    <a:pt x="849147" y="591756"/>
                  </a:lnTo>
                  <a:lnTo>
                    <a:pt x="845947" y="586740"/>
                  </a:lnTo>
                  <a:lnTo>
                    <a:pt x="845413" y="585470"/>
                  </a:lnTo>
                  <a:lnTo>
                    <a:pt x="845794" y="586740"/>
                  </a:lnTo>
                  <a:lnTo>
                    <a:pt x="842683" y="588759"/>
                  </a:lnTo>
                  <a:lnTo>
                    <a:pt x="841844" y="589280"/>
                  </a:lnTo>
                  <a:lnTo>
                    <a:pt x="845794" y="586740"/>
                  </a:lnTo>
                  <a:lnTo>
                    <a:pt x="810158" y="537210"/>
                  </a:lnTo>
                  <a:lnTo>
                    <a:pt x="779221" y="495427"/>
                  </a:lnTo>
                  <a:lnTo>
                    <a:pt x="810006" y="455930"/>
                  </a:lnTo>
                  <a:lnTo>
                    <a:pt x="809485" y="455498"/>
                  </a:lnTo>
                  <a:lnTo>
                    <a:pt x="806932" y="453390"/>
                  </a:lnTo>
                  <a:lnTo>
                    <a:pt x="806170" y="452755"/>
                  </a:lnTo>
                  <a:lnTo>
                    <a:pt x="810031" y="455853"/>
                  </a:lnTo>
                  <a:lnTo>
                    <a:pt x="810844" y="454660"/>
                  </a:lnTo>
                  <a:lnTo>
                    <a:pt x="810158" y="455930"/>
                  </a:lnTo>
                  <a:lnTo>
                    <a:pt x="811072" y="454660"/>
                  </a:lnTo>
                  <a:lnTo>
                    <a:pt x="814730" y="449580"/>
                  </a:lnTo>
                  <a:lnTo>
                    <a:pt x="845794" y="406400"/>
                  </a:lnTo>
                  <a:lnTo>
                    <a:pt x="841844" y="403860"/>
                  </a:lnTo>
                  <a:lnTo>
                    <a:pt x="842683" y="404380"/>
                  </a:lnTo>
                  <a:lnTo>
                    <a:pt x="845794" y="406400"/>
                  </a:lnTo>
                  <a:lnTo>
                    <a:pt x="845413" y="407670"/>
                  </a:lnTo>
                  <a:lnTo>
                    <a:pt x="845947" y="406400"/>
                  </a:lnTo>
                  <a:lnTo>
                    <a:pt x="847572" y="403860"/>
                  </a:lnTo>
                  <a:lnTo>
                    <a:pt x="849185" y="401320"/>
                  </a:lnTo>
                  <a:lnTo>
                    <a:pt x="875144" y="360680"/>
                  </a:lnTo>
                  <a:lnTo>
                    <a:pt x="870216" y="357632"/>
                  </a:lnTo>
                  <a:lnTo>
                    <a:pt x="871156" y="358190"/>
                  </a:lnTo>
                  <a:lnTo>
                    <a:pt x="875144" y="360680"/>
                  </a:lnTo>
                  <a:lnTo>
                    <a:pt x="875969" y="359625"/>
                  </a:lnTo>
                  <a:lnTo>
                    <a:pt x="878255" y="355600"/>
                  </a:lnTo>
                  <a:lnTo>
                    <a:pt x="901280" y="314960"/>
                  </a:lnTo>
                  <a:lnTo>
                    <a:pt x="923963" y="273050"/>
                  </a:lnTo>
                  <a:lnTo>
                    <a:pt x="924191" y="273050"/>
                  </a:lnTo>
                  <a:lnTo>
                    <a:pt x="924026" y="272948"/>
                  </a:lnTo>
                  <a:lnTo>
                    <a:pt x="924661" y="271780"/>
                  </a:lnTo>
                  <a:lnTo>
                    <a:pt x="924191" y="273050"/>
                  </a:lnTo>
                  <a:lnTo>
                    <a:pt x="924788" y="271780"/>
                  </a:lnTo>
                  <a:lnTo>
                    <a:pt x="925372" y="270510"/>
                  </a:lnTo>
                  <a:lnTo>
                    <a:pt x="943660" y="231140"/>
                  </a:lnTo>
                  <a:lnTo>
                    <a:pt x="943508" y="231140"/>
                  </a:lnTo>
                  <a:lnTo>
                    <a:pt x="943813" y="229870"/>
                  </a:lnTo>
                  <a:lnTo>
                    <a:pt x="956767" y="191770"/>
                  </a:lnTo>
                  <a:lnTo>
                    <a:pt x="947635" y="188010"/>
                  </a:lnTo>
                  <a:lnTo>
                    <a:pt x="952169" y="189230"/>
                  </a:lnTo>
                  <a:lnTo>
                    <a:pt x="956767" y="191770"/>
                  </a:lnTo>
                  <a:lnTo>
                    <a:pt x="957148" y="190500"/>
                  </a:lnTo>
                  <a:lnTo>
                    <a:pt x="956919" y="190500"/>
                  </a:lnTo>
                  <a:lnTo>
                    <a:pt x="957618" y="187960"/>
                  </a:lnTo>
                  <a:lnTo>
                    <a:pt x="966647" y="154940"/>
                  </a:lnTo>
                  <a:close/>
                </a:path>
                <a:path w="976630" h="993140">
                  <a:moveTo>
                    <a:pt x="966800" y="835660"/>
                  </a:moveTo>
                  <a:lnTo>
                    <a:pt x="966647" y="834390"/>
                  </a:lnTo>
                  <a:lnTo>
                    <a:pt x="957262" y="800100"/>
                  </a:lnTo>
                  <a:lnTo>
                    <a:pt x="956919" y="798830"/>
                  </a:lnTo>
                  <a:lnTo>
                    <a:pt x="957148" y="800100"/>
                  </a:lnTo>
                  <a:lnTo>
                    <a:pt x="956779" y="798868"/>
                  </a:lnTo>
                  <a:lnTo>
                    <a:pt x="947496" y="801370"/>
                  </a:lnTo>
                  <a:lnTo>
                    <a:pt x="950582" y="800519"/>
                  </a:lnTo>
                  <a:lnTo>
                    <a:pt x="947483" y="801344"/>
                  </a:lnTo>
                  <a:lnTo>
                    <a:pt x="957148" y="836904"/>
                  </a:lnTo>
                  <a:lnTo>
                    <a:pt x="957300" y="836891"/>
                  </a:lnTo>
                  <a:lnTo>
                    <a:pt x="961898" y="835660"/>
                  </a:lnTo>
                  <a:lnTo>
                    <a:pt x="966724" y="835660"/>
                  </a:lnTo>
                  <a:close/>
                </a:path>
                <a:path w="976630" h="993140">
                  <a:moveTo>
                    <a:pt x="966990" y="836904"/>
                  </a:moveTo>
                  <a:lnTo>
                    <a:pt x="966724" y="835660"/>
                  </a:lnTo>
                  <a:lnTo>
                    <a:pt x="957338" y="836904"/>
                  </a:lnTo>
                  <a:lnTo>
                    <a:pt x="966990" y="836904"/>
                  </a:lnTo>
                  <a:close/>
                </a:path>
                <a:path w="976630" h="993140">
                  <a:moveTo>
                    <a:pt x="973505" y="68097"/>
                  </a:moveTo>
                  <a:lnTo>
                    <a:pt x="973251" y="66040"/>
                  </a:lnTo>
                  <a:lnTo>
                    <a:pt x="968324" y="66675"/>
                  </a:lnTo>
                  <a:lnTo>
                    <a:pt x="969848" y="66040"/>
                  </a:lnTo>
                  <a:lnTo>
                    <a:pt x="973251" y="66040"/>
                  </a:lnTo>
                  <a:lnTo>
                    <a:pt x="973162" y="64770"/>
                  </a:lnTo>
                  <a:lnTo>
                    <a:pt x="972858" y="64770"/>
                  </a:lnTo>
                  <a:lnTo>
                    <a:pt x="965288" y="46990"/>
                  </a:lnTo>
                  <a:lnTo>
                    <a:pt x="963129" y="41910"/>
                  </a:lnTo>
                  <a:lnTo>
                    <a:pt x="958608" y="43815"/>
                  </a:lnTo>
                  <a:lnTo>
                    <a:pt x="959370" y="43180"/>
                  </a:lnTo>
                  <a:lnTo>
                    <a:pt x="959764" y="42849"/>
                  </a:lnTo>
                  <a:lnTo>
                    <a:pt x="963129" y="41910"/>
                  </a:lnTo>
                  <a:lnTo>
                    <a:pt x="962901" y="40640"/>
                  </a:lnTo>
                  <a:lnTo>
                    <a:pt x="962431" y="40640"/>
                  </a:lnTo>
                  <a:lnTo>
                    <a:pt x="955459" y="31750"/>
                  </a:lnTo>
                  <a:lnTo>
                    <a:pt x="949490" y="24130"/>
                  </a:lnTo>
                  <a:lnTo>
                    <a:pt x="945730" y="27241"/>
                  </a:lnTo>
                  <a:lnTo>
                    <a:pt x="946073" y="26670"/>
                  </a:lnTo>
                  <a:lnTo>
                    <a:pt x="946340" y="26212"/>
                  </a:lnTo>
                  <a:lnTo>
                    <a:pt x="949490" y="24130"/>
                  </a:lnTo>
                  <a:lnTo>
                    <a:pt x="949096" y="24130"/>
                  </a:lnTo>
                  <a:lnTo>
                    <a:pt x="948334" y="22860"/>
                  </a:lnTo>
                  <a:lnTo>
                    <a:pt x="928865" y="10160"/>
                  </a:lnTo>
                  <a:lnTo>
                    <a:pt x="926579" y="13449"/>
                  </a:lnTo>
                  <a:lnTo>
                    <a:pt x="928865" y="10160"/>
                  </a:lnTo>
                  <a:lnTo>
                    <a:pt x="927722" y="10160"/>
                  </a:lnTo>
                  <a:lnTo>
                    <a:pt x="908253" y="2540"/>
                  </a:lnTo>
                  <a:lnTo>
                    <a:pt x="907262" y="2540"/>
                  </a:lnTo>
                  <a:lnTo>
                    <a:pt x="906729" y="7556"/>
                  </a:lnTo>
                  <a:lnTo>
                    <a:pt x="907262" y="2540"/>
                  </a:lnTo>
                  <a:lnTo>
                    <a:pt x="881354" y="0"/>
                  </a:lnTo>
                  <a:lnTo>
                    <a:pt x="880884" y="4445"/>
                  </a:lnTo>
                  <a:lnTo>
                    <a:pt x="880859" y="5080"/>
                  </a:lnTo>
                  <a:lnTo>
                    <a:pt x="880833" y="4889"/>
                  </a:lnTo>
                  <a:lnTo>
                    <a:pt x="880821" y="5080"/>
                  </a:lnTo>
                  <a:lnTo>
                    <a:pt x="880757" y="4597"/>
                  </a:lnTo>
                  <a:lnTo>
                    <a:pt x="880694" y="5080"/>
                  </a:lnTo>
                  <a:lnTo>
                    <a:pt x="880732" y="4483"/>
                  </a:lnTo>
                  <a:lnTo>
                    <a:pt x="880833" y="4889"/>
                  </a:lnTo>
                  <a:lnTo>
                    <a:pt x="881354" y="0"/>
                  </a:lnTo>
                  <a:lnTo>
                    <a:pt x="880198" y="0"/>
                  </a:lnTo>
                  <a:lnTo>
                    <a:pt x="851001" y="2540"/>
                  </a:lnTo>
                  <a:lnTo>
                    <a:pt x="850696" y="2540"/>
                  </a:lnTo>
                  <a:lnTo>
                    <a:pt x="851522" y="7061"/>
                  </a:lnTo>
                  <a:lnTo>
                    <a:pt x="851585" y="7620"/>
                  </a:lnTo>
                  <a:lnTo>
                    <a:pt x="850696" y="2540"/>
                  </a:lnTo>
                  <a:lnTo>
                    <a:pt x="814984" y="8890"/>
                  </a:lnTo>
                  <a:lnTo>
                    <a:pt x="814527" y="8890"/>
                  </a:lnTo>
                  <a:lnTo>
                    <a:pt x="778891" y="19050"/>
                  </a:lnTo>
                  <a:lnTo>
                    <a:pt x="779830" y="22618"/>
                  </a:lnTo>
                  <a:lnTo>
                    <a:pt x="779894" y="22860"/>
                  </a:lnTo>
                  <a:lnTo>
                    <a:pt x="779767" y="22479"/>
                  </a:lnTo>
                  <a:lnTo>
                    <a:pt x="778891" y="19050"/>
                  </a:lnTo>
                  <a:lnTo>
                    <a:pt x="778192" y="19050"/>
                  </a:lnTo>
                  <a:lnTo>
                    <a:pt x="742480" y="35560"/>
                  </a:lnTo>
                  <a:lnTo>
                    <a:pt x="700328" y="54610"/>
                  </a:lnTo>
                  <a:lnTo>
                    <a:pt x="701332" y="54610"/>
                  </a:lnTo>
                  <a:lnTo>
                    <a:pt x="700608" y="55308"/>
                  </a:lnTo>
                  <a:lnTo>
                    <a:pt x="702360" y="59690"/>
                  </a:lnTo>
                  <a:lnTo>
                    <a:pt x="702259" y="59512"/>
                  </a:lnTo>
                  <a:lnTo>
                    <a:pt x="700608" y="55308"/>
                  </a:lnTo>
                  <a:lnTo>
                    <a:pt x="700024" y="55880"/>
                  </a:lnTo>
                  <a:lnTo>
                    <a:pt x="660120" y="77533"/>
                  </a:lnTo>
                  <a:lnTo>
                    <a:pt x="660120" y="82486"/>
                  </a:lnTo>
                  <a:lnTo>
                    <a:pt x="659904" y="82118"/>
                  </a:lnTo>
                  <a:lnTo>
                    <a:pt x="660120" y="82486"/>
                  </a:lnTo>
                  <a:lnTo>
                    <a:pt x="660120" y="77533"/>
                  </a:lnTo>
                  <a:lnTo>
                    <a:pt x="657872" y="78740"/>
                  </a:lnTo>
                  <a:lnTo>
                    <a:pt x="657567" y="78740"/>
                  </a:lnTo>
                  <a:lnTo>
                    <a:pt x="612114" y="107950"/>
                  </a:lnTo>
                  <a:lnTo>
                    <a:pt x="614235" y="110998"/>
                  </a:lnTo>
                  <a:lnTo>
                    <a:pt x="614768" y="111760"/>
                  </a:lnTo>
                  <a:lnTo>
                    <a:pt x="612013" y="108013"/>
                  </a:lnTo>
                  <a:lnTo>
                    <a:pt x="610133" y="109220"/>
                  </a:lnTo>
                  <a:lnTo>
                    <a:pt x="572643" y="135204"/>
                  </a:lnTo>
                  <a:lnTo>
                    <a:pt x="572643" y="141008"/>
                  </a:lnTo>
                  <a:lnTo>
                    <a:pt x="572643" y="135204"/>
                  </a:lnTo>
                  <a:lnTo>
                    <a:pt x="569810" y="137160"/>
                  </a:lnTo>
                  <a:lnTo>
                    <a:pt x="570509" y="135890"/>
                  </a:lnTo>
                  <a:lnTo>
                    <a:pt x="569658" y="137160"/>
                  </a:lnTo>
                  <a:lnTo>
                    <a:pt x="520992" y="172720"/>
                  </a:lnTo>
                  <a:lnTo>
                    <a:pt x="523951" y="176530"/>
                  </a:lnTo>
                  <a:lnTo>
                    <a:pt x="523582" y="176098"/>
                  </a:lnTo>
                  <a:lnTo>
                    <a:pt x="520992" y="172720"/>
                  </a:lnTo>
                  <a:lnTo>
                    <a:pt x="520687" y="172720"/>
                  </a:lnTo>
                  <a:lnTo>
                    <a:pt x="488238" y="200837"/>
                  </a:lnTo>
                  <a:lnTo>
                    <a:pt x="464629" y="180340"/>
                  </a:lnTo>
                  <a:lnTo>
                    <a:pt x="449567" y="180340"/>
                  </a:lnTo>
                  <a:lnTo>
                    <a:pt x="449338" y="180340"/>
                  </a:lnTo>
                  <a:lnTo>
                    <a:pt x="480580" y="207467"/>
                  </a:lnTo>
                  <a:lnTo>
                    <a:pt x="475246" y="212090"/>
                  </a:lnTo>
                  <a:lnTo>
                    <a:pt x="478497" y="215900"/>
                  </a:lnTo>
                  <a:lnTo>
                    <a:pt x="479132" y="216649"/>
                  </a:lnTo>
                  <a:lnTo>
                    <a:pt x="478536" y="215900"/>
                  </a:lnTo>
                  <a:lnTo>
                    <a:pt x="479132" y="216649"/>
                  </a:lnTo>
                  <a:lnTo>
                    <a:pt x="481609" y="219710"/>
                  </a:lnTo>
                  <a:lnTo>
                    <a:pt x="482981" y="218440"/>
                  </a:lnTo>
                  <a:lnTo>
                    <a:pt x="481761" y="219710"/>
                  </a:lnTo>
                  <a:lnTo>
                    <a:pt x="483222" y="218440"/>
                  </a:lnTo>
                  <a:lnTo>
                    <a:pt x="488226" y="214096"/>
                  </a:lnTo>
                  <a:lnTo>
                    <a:pt x="494703" y="219710"/>
                  </a:lnTo>
                  <a:lnTo>
                    <a:pt x="493560" y="218440"/>
                  </a:lnTo>
                  <a:lnTo>
                    <a:pt x="494804" y="219595"/>
                  </a:lnTo>
                  <a:lnTo>
                    <a:pt x="494944" y="219710"/>
                  </a:lnTo>
                  <a:lnTo>
                    <a:pt x="543598" y="259080"/>
                  </a:lnTo>
                  <a:lnTo>
                    <a:pt x="544004" y="258495"/>
                  </a:lnTo>
                  <a:lnTo>
                    <a:pt x="637209" y="349135"/>
                  </a:lnTo>
                  <a:lnTo>
                    <a:pt x="637425" y="349135"/>
                  </a:lnTo>
                  <a:lnTo>
                    <a:pt x="651281" y="349135"/>
                  </a:lnTo>
                  <a:lnTo>
                    <a:pt x="644309" y="341630"/>
                  </a:lnTo>
                  <a:lnTo>
                    <a:pt x="644080" y="341630"/>
                  </a:lnTo>
                  <a:lnTo>
                    <a:pt x="550037" y="251460"/>
                  </a:lnTo>
                  <a:lnTo>
                    <a:pt x="546557" y="254736"/>
                  </a:lnTo>
                  <a:lnTo>
                    <a:pt x="547065" y="254000"/>
                  </a:lnTo>
                  <a:lnTo>
                    <a:pt x="547484" y="253390"/>
                  </a:lnTo>
                  <a:lnTo>
                    <a:pt x="550037" y="251460"/>
                  </a:lnTo>
                  <a:lnTo>
                    <a:pt x="550278" y="251460"/>
                  </a:lnTo>
                  <a:lnTo>
                    <a:pt x="549656" y="250190"/>
                  </a:lnTo>
                  <a:lnTo>
                    <a:pt x="505866" y="215900"/>
                  </a:lnTo>
                  <a:lnTo>
                    <a:pt x="501129" y="212191"/>
                  </a:lnTo>
                  <a:lnTo>
                    <a:pt x="497967" y="209283"/>
                  </a:lnTo>
                  <a:lnTo>
                    <a:pt x="497967" y="215900"/>
                  </a:lnTo>
                  <a:lnTo>
                    <a:pt x="497535" y="216446"/>
                  </a:lnTo>
                  <a:lnTo>
                    <a:pt x="495795" y="218440"/>
                  </a:lnTo>
                  <a:lnTo>
                    <a:pt x="497967" y="215900"/>
                  </a:lnTo>
                  <a:lnTo>
                    <a:pt x="497967" y="209283"/>
                  </a:lnTo>
                  <a:lnTo>
                    <a:pt x="495884" y="207467"/>
                  </a:lnTo>
                  <a:lnTo>
                    <a:pt x="527202" y="180340"/>
                  </a:lnTo>
                  <a:lnTo>
                    <a:pt x="527088" y="180200"/>
                  </a:lnTo>
                  <a:lnTo>
                    <a:pt x="575564" y="144780"/>
                  </a:lnTo>
                  <a:lnTo>
                    <a:pt x="617562" y="115570"/>
                  </a:lnTo>
                  <a:lnTo>
                    <a:pt x="662851" y="86360"/>
                  </a:lnTo>
                  <a:lnTo>
                    <a:pt x="662749" y="86207"/>
                  </a:lnTo>
                  <a:lnTo>
                    <a:pt x="704037" y="63855"/>
                  </a:lnTo>
                  <a:lnTo>
                    <a:pt x="704392" y="64770"/>
                  </a:lnTo>
                  <a:lnTo>
                    <a:pt x="746544" y="44450"/>
                  </a:lnTo>
                  <a:lnTo>
                    <a:pt x="781342" y="28359"/>
                  </a:lnTo>
                  <a:lnTo>
                    <a:pt x="781570" y="29210"/>
                  </a:lnTo>
                  <a:lnTo>
                    <a:pt x="817283" y="19050"/>
                  </a:lnTo>
                  <a:lnTo>
                    <a:pt x="852462" y="12700"/>
                  </a:lnTo>
                  <a:lnTo>
                    <a:pt x="880745" y="8966"/>
                  </a:lnTo>
                  <a:lnTo>
                    <a:pt x="905230" y="12560"/>
                  </a:lnTo>
                  <a:lnTo>
                    <a:pt x="905192" y="12700"/>
                  </a:lnTo>
                  <a:lnTo>
                    <a:pt x="924661" y="19050"/>
                  </a:lnTo>
                  <a:lnTo>
                    <a:pt x="924788" y="18643"/>
                  </a:lnTo>
                  <a:lnTo>
                    <a:pt x="942517" y="31369"/>
                  </a:lnTo>
                  <a:lnTo>
                    <a:pt x="954455" y="46570"/>
                  </a:lnTo>
                  <a:lnTo>
                    <a:pt x="963612" y="68097"/>
                  </a:lnTo>
                  <a:lnTo>
                    <a:pt x="964946" y="68097"/>
                  </a:lnTo>
                  <a:lnTo>
                    <a:pt x="973505" y="68097"/>
                  </a:lnTo>
                  <a:close/>
                </a:path>
                <a:path w="976630" h="993140">
                  <a:moveTo>
                    <a:pt x="976541" y="901700"/>
                  </a:moveTo>
                  <a:lnTo>
                    <a:pt x="976464" y="900430"/>
                  </a:lnTo>
                  <a:lnTo>
                    <a:pt x="973239" y="901280"/>
                  </a:lnTo>
                  <a:lnTo>
                    <a:pt x="971600" y="901065"/>
                  </a:lnTo>
                  <a:lnTo>
                    <a:pt x="976464" y="900430"/>
                  </a:lnTo>
                  <a:lnTo>
                    <a:pt x="973251" y="868680"/>
                  </a:lnTo>
                  <a:lnTo>
                    <a:pt x="973099" y="867448"/>
                  </a:lnTo>
                  <a:lnTo>
                    <a:pt x="973251" y="867410"/>
                  </a:lnTo>
                  <a:lnTo>
                    <a:pt x="966990" y="836930"/>
                  </a:lnTo>
                  <a:lnTo>
                    <a:pt x="957148" y="836930"/>
                  </a:lnTo>
                  <a:lnTo>
                    <a:pt x="956995" y="836930"/>
                  </a:lnTo>
                  <a:lnTo>
                    <a:pt x="963510" y="869950"/>
                  </a:lnTo>
                  <a:lnTo>
                    <a:pt x="963510" y="868680"/>
                  </a:lnTo>
                  <a:lnTo>
                    <a:pt x="963637" y="869911"/>
                  </a:lnTo>
                  <a:lnTo>
                    <a:pt x="966660" y="901001"/>
                  </a:lnTo>
                  <a:lnTo>
                    <a:pt x="966724" y="900430"/>
                  </a:lnTo>
                  <a:lnTo>
                    <a:pt x="966724" y="901700"/>
                  </a:lnTo>
                  <a:lnTo>
                    <a:pt x="966660" y="901001"/>
                  </a:lnTo>
                  <a:lnTo>
                    <a:pt x="963764" y="924979"/>
                  </a:lnTo>
                  <a:lnTo>
                    <a:pt x="954773" y="943749"/>
                  </a:lnTo>
                  <a:lnTo>
                    <a:pt x="954544" y="943610"/>
                  </a:lnTo>
                  <a:lnTo>
                    <a:pt x="943127" y="961517"/>
                  </a:lnTo>
                  <a:lnTo>
                    <a:pt x="943051" y="961390"/>
                  </a:lnTo>
                  <a:lnTo>
                    <a:pt x="924775" y="974496"/>
                  </a:lnTo>
                  <a:lnTo>
                    <a:pt x="924661" y="974090"/>
                  </a:lnTo>
                  <a:lnTo>
                    <a:pt x="905192" y="980440"/>
                  </a:lnTo>
                  <a:lnTo>
                    <a:pt x="905230" y="980579"/>
                  </a:lnTo>
                  <a:lnTo>
                    <a:pt x="880745" y="984173"/>
                  </a:lnTo>
                  <a:lnTo>
                    <a:pt x="852449" y="980478"/>
                  </a:lnTo>
                  <a:lnTo>
                    <a:pt x="845337" y="979170"/>
                  </a:lnTo>
                  <a:lnTo>
                    <a:pt x="817257" y="974166"/>
                  </a:lnTo>
                  <a:lnTo>
                    <a:pt x="782193" y="965352"/>
                  </a:lnTo>
                  <a:lnTo>
                    <a:pt x="782256" y="965200"/>
                  </a:lnTo>
                  <a:lnTo>
                    <a:pt x="746544" y="948690"/>
                  </a:lnTo>
                  <a:lnTo>
                    <a:pt x="704646" y="929754"/>
                  </a:lnTo>
                  <a:lnTo>
                    <a:pt x="662749" y="906932"/>
                  </a:lnTo>
                  <a:lnTo>
                    <a:pt x="662851" y="906780"/>
                  </a:lnTo>
                  <a:lnTo>
                    <a:pt x="617664" y="877735"/>
                  </a:lnTo>
                  <a:lnTo>
                    <a:pt x="617791" y="877570"/>
                  </a:lnTo>
                  <a:lnTo>
                    <a:pt x="585698" y="853440"/>
                  </a:lnTo>
                  <a:lnTo>
                    <a:pt x="569976" y="853440"/>
                  </a:lnTo>
                  <a:lnTo>
                    <a:pt x="569582" y="853440"/>
                  </a:lnTo>
                  <a:lnTo>
                    <a:pt x="611809" y="885190"/>
                  </a:lnTo>
                  <a:lnTo>
                    <a:pt x="612114" y="885190"/>
                  </a:lnTo>
                  <a:lnTo>
                    <a:pt x="657567" y="914400"/>
                  </a:lnTo>
                  <a:lnTo>
                    <a:pt x="657872" y="915670"/>
                  </a:lnTo>
                  <a:lnTo>
                    <a:pt x="660095" y="910755"/>
                  </a:lnTo>
                  <a:lnTo>
                    <a:pt x="660209" y="910590"/>
                  </a:lnTo>
                  <a:lnTo>
                    <a:pt x="661352" y="908939"/>
                  </a:lnTo>
                  <a:lnTo>
                    <a:pt x="657872" y="915670"/>
                  </a:lnTo>
                  <a:lnTo>
                    <a:pt x="700024" y="938530"/>
                  </a:lnTo>
                  <a:lnTo>
                    <a:pt x="700328" y="938530"/>
                  </a:lnTo>
                  <a:lnTo>
                    <a:pt x="701230" y="936231"/>
                  </a:lnTo>
                  <a:lnTo>
                    <a:pt x="702360" y="934085"/>
                  </a:lnTo>
                  <a:lnTo>
                    <a:pt x="700328" y="938530"/>
                  </a:lnTo>
                  <a:lnTo>
                    <a:pt x="742480" y="957580"/>
                  </a:lnTo>
                  <a:lnTo>
                    <a:pt x="778192" y="974090"/>
                  </a:lnTo>
                  <a:lnTo>
                    <a:pt x="778891" y="974090"/>
                  </a:lnTo>
                  <a:lnTo>
                    <a:pt x="779767" y="970648"/>
                  </a:lnTo>
                  <a:lnTo>
                    <a:pt x="780224" y="969645"/>
                  </a:lnTo>
                  <a:lnTo>
                    <a:pt x="778891" y="974090"/>
                  </a:lnTo>
                  <a:lnTo>
                    <a:pt x="814527" y="984250"/>
                  </a:lnTo>
                  <a:lnTo>
                    <a:pt x="815898" y="979170"/>
                  </a:lnTo>
                  <a:lnTo>
                    <a:pt x="814527" y="984250"/>
                  </a:lnTo>
                  <a:lnTo>
                    <a:pt x="814984" y="984250"/>
                  </a:lnTo>
                  <a:lnTo>
                    <a:pt x="850696" y="990600"/>
                  </a:lnTo>
                  <a:lnTo>
                    <a:pt x="851585" y="985520"/>
                  </a:lnTo>
                  <a:lnTo>
                    <a:pt x="851522" y="986078"/>
                  </a:lnTo>
                  <a:lnTo>
                    <a:pt x="850696" y="990600"/>
                  </a:lnTo>
                  <a:lnTo>
                    <a:pt x="851001" y="990600"/>
                  </a:lnTo>
                  <a:lnTo>
                    <a:pt x="880198" y="993140"/>
                  </a:lnTo>
                  <a:lnTo>
                    <a:pt x="880783" y="988695"/>
                  </a:lnTo>
                  <a:lnTo>
                    <a:pt x="881354" y="993140"/>
                  </a:lnTo>
                  <a:lnTo>
                    <a:pt x="907262" y="990600"/>
                  </a:lnTo>
                  <a:lnTo>
                    <a:pt x="906716" y="985520"/>
                  </a:lnTo>
                  <a:lnTo>
                    <a:pt x="907262" y="990600"/>
                  </a:lnTo>
                  <a:lnTo>
                    <a:pt x="908253" y="990600"/>
                  </a:lnTo>
                  <a:lnTo>
                    <a:pt x="923823" y="985520"/>
                  </a:lnTo>
                  <a:lnTo>
                    <a:pt x="927722" y="984250"/>
                  </a:lnTo>
                  <a:lnTo>
                    <a:pt x="928255" y="982980"/>
                  </a:lnTo>
                  <a:lnTo>
                    <a:pt x="928865" y="982980"/>
                  </a:lnTo>
                  <a:lnTo>
                    <a:pt x="926185" y="979182"/>
                  </a:lnTo>
                  <a:lnTo>
                    <a:pt x="928865" y="982980"/>
                  </a:lnTo>
                  <a:lnTo>
                    <a:pt x="948334" y="970280"/>
                  </a:lnTo>
                  <a:lnTo>
                    <a:pt x="949185" y="969010"/>
                  </a:lnTo>
                  <a:lnTo>
                    <a:pt x="949718" y="969010"/>
                  </a:lnTo>
                  <a:lnTo>
                    <a:pt x="962748" y="948690"/>
                  </a:lnTo>
                  <a:lnTo>
                    <a:pt x="962012" y="948245"/>
                  </a:lnTo>
                  <a:lnTo>
                    <a:pt x="962748" y="948690"/>
                  </a:lnTo>
                  <a:lnTo>
                    <a:pt x="963053" y="948690"/>
                  </a:lnTo>
                  <a:lnTo>
                    <a:pt x="972781" y="929640"/>
                  </a:lnTo>
                  <a:lnTo>
                    <a:pt x="973086" y="928370"/>
                  </a:lnTo>
                  <a:lnTo>
                    <a:pt x="973569" y="924560"/>
                  </a:lnTo>
                  <a:lnTo>
                    <a:pt x="976464" y="901700"/>
                  </a:lnTo>
                  <a:close/>
                </a:path>
                <a:path w="976630" h="993140">
                  <a:moveTo>
                    <a:pt x="976541" y="92710"/>
                  </a:moveTo>
                  <a:lnTo>
                    <a:pt x="976464" y="91440"/>
                  </a:lnTo>
                  <a:lnTo>
                    <a:pt x="973239" y="92290"/>
                  </a:lnTo>
                  <a:lnTo>
                    <a:pt x="971600" y="92075"/>
                  </a:lnTo>
                  <a:lnTo>
                    <a:pt x="976464" y="91440"/>
                  </a:lnTo>
                  <a:lnTo>
                    <a:pt x="973569" y="68580"/>
                  </a:lnTo>
                  <a:lnTo>
                    <a:pt x="963815" y="68580"/>
                  </a:lnTo>
                  <a:lnTo>
                    <a:pt x="963676" y="68580"/>
                  </a:lnTo>
                  <a:lnTo>
                    <a:pt x="966660" y="92113"/>
                  </a:lnTo>
                  <a:lnTo>
                    <a:pt x="966724" y="91440"/>
                  </a:lnTo>
                  <a:lnTo>
                    <a:pt x="966724" y="92710"/>
                  </a:lnTo>
                  <a:lnTo>
                    <a:pt x="966660" y="92113"/>
                  </a:lnTo>
                  <a:lnTo>
                    <a:pt x="963510" y="120650"/>
                  </a:lnTo>
                  <a:lnTo>
                    <a:pt x="956995" y="152400"/>
                  </a:lnTo>
                  <a:lnTo>
                    <a:pt x="957135" y="152438"/>
                  </a:lnTo>
                  <a:lnTo>
                    <a:pt x="963485" y="154089"/>
                  </a:lnTo>
                  <a:lnTo>
                    <a:pt x="966647" y="154940"/>
                  </a:lnTo>
                  <a:lnTo>
                    <a:pt x="967232" y="152400"/>
                  </a:lnTo>
                  <a:lnTo>
                    <a:pt x="973251" y="121920"/>
                  </a:lnTo>
                  <a:lnTo>
                    <a:pt x="976464" y="92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8668" y="931716"/>
              <a:ext cx="843915" cy="250825"/>
            </a:xfrm>
            <a:custGeom>
              <a:avLst/>
              <a:gdLst/>
              <a:ahLst/>
              <a:cxnLst/>
              <a:rect l="l" t="t" r="r" b="b"/>
              <a:pathLst>
                <a:path w="843914" h="250825">
                  <a:moveTo>
                    <a:pt x="843491" y="0"/>
                  </a:moveTo>
                  <a:lnTo>
                    <a:pt x="0" y="0"/>
                  </a:lnTo>
                  <a:lnTo>
                    <a:pt x="0" y="250684"/>
                  </a:lnTo>
                  <a:lnTo>
                    <a:pt x="843491" y="250684"/>
                  </a:lnTo>
                  <a:lnTo>
                    <a:pt x="843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2809" y="982661"/>
              <a:ext cx="751840" cy="150495"/>
            </a:xfrm>
            <a:custGeom>
              <a:avLst/>
              <a:gdLst/>
              <a:ahLst/>
              <a:cxnLst/>
              <a:rect l="l" t="t" r="r" b="b"/>
              <a:pathLst>
                <a:path w="751839" h="150494">
                  <a:moveTo>
                    <a:pt x="40233" y="177"/>
                  </a:moveTo>
                  <a:lnTo>
                    <a:pt x="0" y="177"/>
                  </a:lnTo>
                  <a:lnTo>
                    <a:pt x="0" y="150469"/>
                  </a:lnTo>
                  <a:lnTo>
                    <a:pt x="40233" y="150469"/>
                  </a:lnTo>
                  <a:lnTo>
                    <a:pt x="40233" y="177"/>
                  </a:lnTo>
                  <a:close/>
                </a:path>
                <a:path w="751839" h="150494">
                  <a:moveTo>
                    <a:pt x="168605" y="177"/>
                  </a:moveTo>
                  <a:lnTo>
                    <a:pt x="69202" y="177"/>
                  </a:lnTo>
                  <a:lnTo>
                    <a:pt x="69202" y="150469"/>
                  </a:lnTo>
                  <a:lnTo>
                    <a:pt x="109588" y="150469"/>
                  </a:lnTo>
                  <a:lnTo>
                    <a:pt x="109588" y="89065"/>
                  </a:lnTo>
                  <a:lnTo>
                    <a:pt x="159943" y="89065"/>
                  </a:lnTo>
                  <a:lnTo>
                    <a:pt x="159943" y="58750"/>
                  </a:lnTo>
                  <a:lnTo>
                    <a:pt x="109588" y="58750"/>
                  </a:lnTo>
                  <a:lnTo>
                    <a:pt x="109588" y="32486"/>
                  </a:lnTo>
                  <a:lnTo>
                    <a:pt x="168605" y="32486"/>
                  </a:lnTo>
                  <a:lnTo>
                    <a:pt x="168605" y="177"/>
                  </a:lnTo>
                  <a:close/>
                </a:path>
                <a:path w="751839" h="150494">
                  <a:moveTo>
                    <a:pt x="232067" y="177"/>
                  </a:moveTo>
                  <a:lnTo>
                    <a:pt x="191820" y="177"/>
                  </a:lnTo>
                  <a:lnTo>
                    <a:pt x="191820" y="150469"/>
                  </a:lnTo>
                  <a:lnTo>
                    <a:pt x="232067" y="150469"/>
                  </a:lnTo>
                  <a:lnTo>
                    <a:pt x="232067" y="177"/>
                  </a:lnTo>
                  <a:close/>
                </a:path>
                <a:path w="751839" h="150494">
                  <a:moveTo>
                    <a:pt x="385572" y="177"/>
                  </a:moveTo>
                  <a:lnTo>
                    <a:pt x="347713" y="177"/>
                  </a:lnTo>
                  <a:lnTo>
                    <a:pt x="347713" y="83312"/>
                  </a:lnTo>
                  <a:lnTo>
                    <a:pt x="338658" y="67957"/>
                  </a:lnTo>
                  <a:lnTo>
                    <a:pt x="298742" y="177"/>
                  </a:lnTo>
                  <a:lnTo>
                    <a:pt x="261188" y="177"/>
                  </a:lnTo>
                  <a:lnTo>
                    <a:pt x="261188" y="150469"/>
                  </a:lnTo>
                  <a:lnTo>
                    <a:pt x="298970" y="150469"/>
                  </a:lnTo>
                  <a:lnTo>
                    <a:pt x="298970" y="67957"/>
                  </a:lnTo>
                  <a:lnTo>
                    <a:pt x="347713" y="150469"/>
                  </a:lnTo>
                  <a:lnTo>
                    <a:pt x="385572" y="150469"/>
                  </a:lnTo>
                  <a:lnTo>
                    <a:pt x="385572" y="83312"/>
                  </a:lnTo>
                  <a:lnTo>
                    <a:pt x="385572" y="177"/>
                  </a:lnTo>
                  <a:close/>
                </a:path>
                <a:path w="751839" h="150494">
                  <a:moveTo>
                    <a:pt x="456768" y="79540"/>
                  </a:moveTo>
                  <a:lnTo>
                    <a:pt x="404266" y="79540"/>
                  </a:lnTo>
                  <a:lnTo>
                    <a:pt x="404266" y="111785"/>
                  </a:lnTo>
                  <a:lnTo>
                    <a:pt x="456768" y="111785"/>
                  </a:lnTo>
                  <a:lnTo>
                    <a:pt x="456768" y="79540"/>
                  </a:lnTo>
                  <a:close/>
                </a:path>
                <a:path w="751839" h="150494">
                  <a:moveTo>
                    <a:pt x="599859" y="53378"/>
                  </a:moveTo>
                  <a:lnTo>
                    <a:pt x="515543" y="53378"/>
                  </a:lnTo>
                  <a:lnTo>
                    <a:pt x="515543" y="0"/>
                  </a:lnTo>
                  <a:lnTo>
                    <a:pt x="475386" y="0"/>
                  </a:lnTo>
                  <a:lnTo>
                    <a:pt x="475386" y="53378"/>
                  </a:lnTo>
                  <a:lnTo>
                    <a:pt x="475386" y="90246"/>
                  </a:lnTo>
                  <a:lnTo>
                    <a:pt x="475386" y="149974"/>
                  </a:lnTo>
                  <a:lnTo>
                    <a:pt x="515543" y="149974"/>
                  </a:lnTo>
                  <a:lnTo>
                    <a:pt x="515543" y="90246"/>
                  </a:lnTo>
                  <a:lnTo>
                    <a:pt x="559536" y="90246"/>
                  </a:lnTo>
                  <a:lnTo>
                    <a:pt x="559536" y="150469"/>
                  </a:lnTo>
                  <a:lnTo>
                    <a:pt x="599859" y="150469"/>
                  </a:lnTo>
                  <a:lnTo>
                    <a:pt x="599859" y="90246"/>
                  </a:lnTo>
                  <a:lnTo>
                    <a:pt x="599859" y="89674"/>
                  </a:lnTo>
                  <a:lnTo>
                    <a:pt x="599859" y="53378"/>
                  </a:lnTo>
                  <a:close/>
                </a:path>
                <a:path w="751839" h="150494">
                  <a:moveTo>
                    <a:pt x="599859" y="177"/>
                  </a:moveTo>
                  <a:lnTo>
                    <a:pt x="559536" y="177"/>
                  </a:lnTo>
                  <a:lnTo>
                    <a:pt x="559536" y="52755"/>
                  </a:lnTo>
                  <a:lnTo>
                    <a:pt x="599859" y="52755"/>
                  </a:lnTo>
                  <a:lnTo>
                    <a:pt x="599859" y="177"/>
                  </a:lnTo>
                  <a:close/>
                </a:path>
                <a:path w="751839" h="150494">
                  <a:moveTo>
                    <a:pt x="751217" y="53378"/>
                  </a:moveTo>
                  <a:lnTo>
                    <a:pt x="666915" y="53378"/>
                  </a:lnTo>
                  <a:lnTo>
                    <a:pt x="666915" y="0"/>
                  </a:lnTo>
                  <a:lnTo>
                    <a:pt x="626757" y="0"/>
                  </a:lnTo>
                  <a:lnTo>
                    <a:pt x="626757" y="53378"/>
                  </a:lnTo>
                  <a:lnTo>
                    <a:pt x="626757" y="90246"/>
                  </a:lnTo>
                  <a:lnTo>
                    <a:pt x="626757" y="149974"/>
                  </a:lnTo>
                  <a:lnTo>
                    <a:pt x="666915" y="149974"/>
                  </a:lnTo>
                  <a:lnTo>
                    <a:pt x="666915" y="90246"/>
                  </a:lnTo>
                  <a:lnTo>
                    <a:pt x="710831" y="90246"/>
                  </a:lnTo>
                  <a:lnTo>
                    <a:pt x="710831" y="150469"/>
                  </a:lnTo>
                  <a:lnTo>
                    <a:pt x="751217" y="150469"/>
                  </a:lnTo>
                  <a:lnTo>
                    <a:pt x="751217" y="90246"/>
                  </a:lnTo>
                  <a:lnTo>
                    <a:pt x="751217" y="89674"/>
                  </a:lnTo>
                  <a:lnTo>
                    <a:pt x="751217" y="53378"/>
                  </a:lnTo>
                  <a:close/>
                </a:path>
                <a:path w="751839" h="150494">
                  <a:moveTo>
                    <a:pt x="751217" y="177"/>
                  </a:moveTo>
                  <a:lnTo>
                    <a:pt x="710831" y="177"/>
                  </a:lnTo>
                  <a:lnTo>
                    <a:pt x="710831" y="52755"/>
                  </a:lnTo>
                  <a:lnTo>
                    <a:pt x="751217" y="52755"/>
                  </a:lnTo>
                  <a:lnTo>
                    <a:pt x="751217" y="1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00985" y="403351"/>
            <a:ext cx="4505960" cy="1340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85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Horia Hulubei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National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Institute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885"/>
              </a:lnSpc>
            </a:pPr>
            <a:r>
              <a:rPr sz="1600" b="1" spc="-5" dirty="0">
                <a:latin typeface="Times New Roman"/>
                <a:cs typeface="Times New Roman"/>
              </a:rPr>
              <a:t>for R&amp;D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Physics and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Nuclear Engineering</a:t>
            </a:r>
            <a:endParaRPr sz="1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25"/>
              </a:spcBef>
            </a:pPr>
            <a:r>
              <a:rPr sz="1400" b="1" spc="-5" dirty="0">
                <a:latin typeface="Times New Roman"/>
                <a:cs typeface="Times New Roman"/>
              </a:rPr>
              <a:t>IFIN-HH</a:t>
            </a:r>
            <a:endParaRPr sz="1400">
              <a:latin typeface="Times New Roman"/>
              <a:cs typeface="Times New Roman"/>
            </a:endParaRPr>
          </a:p>
          <a:p>
            <a:pPr marL="12065" marR="5080" algn="ctr">
              <a:lnSpc>
                <a:spcPts val="1270"/>
              </a:lnSpc>
              <a:spcBef>
                <a:spcPts val="610"/>
              </a:spcBef>
            </a:pPr>
            <a:r>
              <a:rPr sz="1100" spc="-70" dirty="0">
                <a:latin typeface="Times New Roman"/>
                <a:cs typeface="Times New Roman"/>
              </a:rPr>
              <a:t>30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Reactorului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St.,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Bucharest-Magurele,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jud.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Ilfov,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P.O.B.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MG-6,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RO-077125,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ROMANIA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tel.: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(+4)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021 </a:t>
            </a:r>
            <a:r>
              <a:rPr sz="1100" spc="-5" dirty="0">
                <a:latin typeface="Times New Roman"/>
                <a:cs typeface="Times New Roman"/>
              </a:rPr>
              <a:t>404</a:t>
            </a:r>
            <a:r>
              <a:rPr sz="1100" dirty="0">
                <a:latin typeface="Times New Roman"/>
                <a:cs typeface="Times New Roman"/>
              </a:rPr>
              <a:t> 2301,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fax.: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(+4)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021</a:t>
            </a:r>
            <a:r>
              <a:rPr sz="1100" dirty="0">
                <a:latin typeface="Times New Roman"/>
                <a:cs typeface="Times New Roman"/>
              </a:rPr>
              <a:t> 457 </a:t>
            </a:r>
            <a:r>
              <a:rPr sz="1100" spc="-5" dirty="0">
                <a:latin typeface="Times New Roman"/>
                <a:cs typeface="Times New Roman"/>
              </a:rPr>
              <a:t>4440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ts val="1230"/>
              </a:lnSpc>
            </a:pP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secretar@ifin.nipne.ro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4672" y="304672"/>
            <a:ext cx="6954520" cy="10086340"/>
            <a:chOff x="304672" y="304672"/>
            <a:chExt cx="6954520" cy="10086340"/>
          </a:xfrm>
        </p:grpSpPr>
        <p:sp>
          <p:nvSpPr>
            <p:cNvPr id="19" name="object 19"/>
            <p:cNvSpPr/>
            <p:nvPr/>
          </p:nvSpPr>
          <p:spPr>
            <a:xfrm>
              <a:off x="304799" y="1033180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5561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0" y="0"/>
                  </a:moveTo>
                  <a:lnTo>
                    <a:pt x="85344" y="0"/>
                  </a:lnTo>
                  <a:lnTo>
                    <a:pt x="85344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3451" y="419099"/>
              <a:ext cx="0" cy="9856470"/>
            </a:xfrm>
            <a:custGeom>
              <a:avLst/>
              <a:gdLst/>
              <a:ahLst/>
              <a:cxnLst/>
              <a:rect l="l" t="t" r="r" b="b"/>
              <a:pathLst>
                <a:path h="9856470">
                  <a:moveTo>
                    <a:pt x="0" y="0"/>
                  </a:moveTo>
                  <a:lnTo>
                    <a:pt x="0" y="9856012"/>
                  </a:lnTo>
                </a:path>
              </a:pathLst>
            </a:custGeom>
            <a:ln w="57302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9404" y="10160202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3995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3995" y="228600"/>
                  </a:lnTo>
                  <a:lnTo>
                    <a:pt x="113995" y="171602"/>
                  </a:lnTo>
                  <a:close/>
                </a:path>
                <a:path w="114300" h="228600">
                  <a:moveTo>
                    <a:pt x="113995" y="114909"/>
                  </a:moveTo>
                  <a:lnTo>
                    <a:pt x="0" y="0"/>
                  </a:lnTo>
                  <a:lnTo>
                    <a:pt x="0" y="114909"/>
                  </a:lnTo>
                  <a:lnTo>
                    <a:pt x="113995" y="11490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479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5866" y="305561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85978"/>
                  </a:moveTo>
                  <a:lnTo>
                    <a:pt x="85039" y="85978"/>
                  </a:lnTo>
                  <a:lnTo>
                    <a:pt x="85039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9100" y="304837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0" y="228561"/>
                  </a:lnTo>
                  <a:lnTo>
                    <a:pt x="114300" y="114261"/>
                  </a:lnTo>
                  <a:close/>
                </a:path>
                <a:path w="1143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3400" y="304837"/>
              <a:ext cx="6724015" cy="10084435"/>
            </a:xfrm>
            <a:custGeom>
              <a:avLst/>
              <a:gdLst/>
              <a:ahLst/>
              <a:cxnLst/>
              <a:rect l="l" t="t" r="r" b="b"/>
              <a:pathLst>
                <a:path w="6724015" h="10084435">
                  <a:moveTo>
                    <a:pt x="231635" y="10027272"/>
                  </a:moveTo>
                  <a:lnTo>
                    <a:pt x="0" y="10027272"/>
                  </a:lnTo>
                  <a:lnTo>
                    <a:pt x="0" y="10083965"/>
                  </a:lnTo>
                  <a:lnTo>
                    <a:pt x="231635" y="10083965"/>
                  </a:lnTo>
                  <a:lnTo>
                    <a:pt x="231635" y="10027272"/>
                  </a:lnTo>
                  <a:close/>
                </a:path>
                <a:path w="6724015" h="10084435">
                  <a:moveTo>
                    <a:pt x="231635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231635" y="56984"/>
                  </a:lnTo>
                  <a:lnTo>
                    <a:pt x="231635" y="0"/>
                  </a:lnTo>
                  <a:close/>
                </a:path>
                <a:path w="6724015" h="10084435">
                  <a:moveTo>
                    <a:pt x="2085390" y="10027272"/>
                  </a:moveTo>
                  <a:lnTo>
                    <a:pt x="2085390" y="10027272"/>
                  </a:lnTo>
                  <a:lnTo>
                    <a:pt x="231648" y="10027272"/>
                  </a:lnTo>
                  <a:lnTo>
                    <a:pt x="231648" y="10083965"/>
                  </a:lnTo>
                  <a:lnTo>
                    <a:pt x="2085390" y="10083965"/>
                  </a:lnTo>
                  <a:lnTo>
                    <a:pt x="2085390" y="10027272"/>
                  </a:lnTo>
                  <a:close/>
                </a:path>
                <a:path w="6724015" h="10084435">
                  <a:moveTo>
                    <a:pt x="2085390" y="0"/>
                  </a:moveTo>
                  <a:lnTo>
                    <a:pt x="2085390" y="0"/>
                  </a:lnTo>
                  <a:lnTo>
                    <a:pt x="231648" y="0"/>
                  </a:lnTo>
                  <a:lnTo>
                    <a:pt x="231648" y="56984"/>
                  </a:lnTo>
                  <a:lnTo>
                    <a:pt x="2085390" y="56984"/>
                  </a:lnTo>
                  <a:lnTo>
                    <a:pt x="2085390" y="0"/>
                  </a:lnTo>
                  <a:close/>
                </a:path>
                <a:path w="6724015" h="10084435">
                  <a:moveTo>
                    <a:pt x="5329098" y="10027272"/>
                  </a:moveTo>
                  <a:lnTo>
                    <a:pt x="5329098" y="10027272"/>
                  </a:lnTo>
                  <a:lnTo>
                    <a:pt x="2085467" y="10027272"/>
                  </a:lnTo>
                  <a:lnTo>
                    <a:pt x="2085467" y="10083965"/>
                  </a:lnTo>
                  <a:lnTo>
                    <a:pt x="5329098" y="10083965"/>
                  </a:lnTo>
                  <a:lnTo>
                    <a:pt x="5329098" y="10027272"/>
                  </a:lnTo>
                  <a:close/>
                </a:path>
                <a:path w="6724015" h="10084435">
                  <a:moveTo>
                    <a:pt x="5329098" y="0"/>
                  </a:moveTo>
                  <a:lnTo>
                    <a:pt x="5329098" y="0"/>
                  </a:lnTo>
                  <a:lnTo>
                    <a:pt x="2085467" y="0"/>
                  </a:lnTo>
                  <a:lnTo>
                    <a:pt x="2085467" y="56984"/>
                  </a:lnTo>
                  <a:lnTo>
                    <a:pt x="5329098" y="56984"/>
                  </a:lnTo>
                  <a:lnTo>
                    <a:pt x="5329098" y="0"/>
                  </a:lnTo>
                  <a:close/>
                </a:path>
                <a:path w="6724015" h="10084435">
                  <a:moveTo>
                    <a:pt x="6028677" y="10027272"/>
                  </a:moveTo>
                  <a:lnTo>
                    <a:pt x="5795518" y="10027272"/>
                  </a:lnTo>
                  <a:lnTo>
                    <a:pt x="5562346" y="10027272"/>
                  </a:lnTo>
                  <a:lnTo>
                    <a:pt x="5329174" y="10027272"/>
                  </a:lnTo>
                  <a:lnTo>
                    <a:pt x="5329174" y="10083965"/>
                  </a:lnTo>
                  <a:lnTo>
                    <a:pt x="5562346" y="10083965"/>
                  </a:lnTo>
                  <a:lnTo>
                    <a:pt x="5795518" y="10083965"/>
                  </a:lnTo>
                  <a:lnTo>
                    <a:pt x="6028677" y="10083965"/>
                  </a:lnTo>
                  <a:lnTo>
                    <a:pt x="6028677" y="10027272"/>
                  </a:lnTo>
                  <a:close/>
                </a:path>
                <a:path w="6724015" h="10084435">
                  <a:moveTo>
                    <a:pt x="6028677" y="0"/>
                  </a:moveTo>
                  <a:lnTo>
                    <a:pt x="5795518" y="0"/>
                  </a:lnTo>
                  <a:lnTo>
                    <a:pt x="5562346" y="0"/>
                  </a:lnTo>
                  <a:lnTo>
                    <a:pt x="5329174" y="0"/>
                  </a:lnTo>
                  <a:lnTo>
                    <a:pt x="5329174" y="56984"/>
                  </a:lnTo>
                  <a:lnTo>
                    <a:pt x="5562346" y="56984"/>
                  </a:lnTo>
                  <a:lnTo>
                    <a:pt x="5795518" y="56984"/>
                  </a:lnTo>
                  <a:lnTo>
                    <a:pt x="6028677" y="56984"/>
                  </a:lnTo>
                  <a:lnTo>
                    <a:pt x="6028677" y="0"/>
                  </a:lnTo>
                  <a:close/>
                </a:path>
                <a:path w="6724015" h="10084435">
                  <a:moveTo>
                    <a:pt x="6495034" y="10027272"/>
                  </a:moveTo>
                  <a:lnTo>
                    <a:pt x="6261862" y="10027272"/>
                  </a:lnTo>
                  <a:lnTo>
                    <a:pt x="6028690" y="10027272"/>
                  </a:lnTo>
                  <a:lnTo>
                    <a:pt x="6028690" y="10083965"/>
                  </a:lnTo>
                  <a:lnTo>
                    <a:pt x="6261862" y="10083965"/>
                  </a:lnTo>
                  <a:lnTo>
                    <a:pt x="6495034" y="10083965"/>
                  </a:lnTo>
                  <a:lnTo>
                    <a:pt x="6495034" y="10027272"/>
                  </a:lnTo>
                  <a:close/>
                </a:path>
                <a:path w="6724015" h="10084435">
                  <a:moveTo>
                    <a:pt x="6495034" y="0"/>
                  </a:moveTo>
                  <a:lnTo>
                    <a:pt x="6261862" y="0"/>
                  </a:lnTo>
                  <a:lnTo>
                    <a:pt x="6028690" y="0"/>
                  </a:lnTo>
                  <a:lnTo>
                    <a:pt x="6028690" y="56984"/>
                  </a:lnTo>
                  <a:lnTo>
                    <a:pt x="6261862" y="56984"/>
                  </a:lnTo>
                  <a:lnTo>
                    <a:pt x="6495034" y="56984"/>
                  </a:lnTo>
                  <a:lnTo>
                    <a:pt x="6495034" y="0"/>
                  </a:lnTo>
                  <a:close/>
                </a:path>
                <a:path w="6724015" h="10084435">
                  <a:moveTo>
                    <a:pt x="6723532" y="10026967"/>
                  </a:moveTo>
                  <a:lnTo>
                    <a:pt x="6666230" y="10026967"/>
                  </a:lnTo>
                  <a:lnTo>
                    <a:pt x="6666230" y="10083965"/>
                  </a:lnTo>
                  <a:lnTo>
                    <a:pt x="6723532" y="10083965"/>
                  </a:lnTo>
                  <a:lnTo>
                    <a:pt x="6723532" y="1002696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72452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85344" y="0"/>
                  </a:moveTo>
                  <a:lnTo>
                    <a:pt x="0" y="0"/>
                  </a:lnTo>
                  <a:lnTo>
                    <a:pt x="0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28434" y="1016020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4300" y="228600"/>
                  </a:lnTo>
                  <a:lnTo>
                    <a:pt x="114300" y="171602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0"/>
                  </a:moveTo>
                  <a:lnTo>
                    <a:pt x="171196" y="0"/>
                  </a:lnTo>
                  <a:lnTo>
                    <a:pt x="171196" y="114300"/>
                  </a:lnTo>
                  <a:lnTo>
                    <a:pt x="228498" y="114300"/>
                  </a:lnTo>
                  <a:lnTo>
                    <a:pt x="22849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9962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72452" y="30556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60">
                  <a:moveTo>
                    <a:pt x="85344" y="85978"/>
                  </a:moveTo>
                  <a:lnTo>
                    <a:pt x="0" y="859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28434" y="304837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114300" y="228561"/>
                  </a:lnTo>
                  <a:lnTo>
                    <a:pt x="114300" y="114261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114261"/>
                  </a:moveTo>
                  <a:lnTo>
                    <a:pt x="171196" y="114261"/>
                  </a:lnTo>
                  <a:lnTo>
                    <a:pt x="171196" y="228561"/>
                  </a:lnTo>
                  <a:lnTo>
                    <a:pt x="228498" y="228561"/>
                  </a:lnTo>
                  <a:lnTo>
                    <a:pt x="228498" y="11426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99630" y="533399"/>
              <a:ext cx="57785" cy="9627235"/>
            </a:xfrm>
            <a:custGeom>
              <a:avLst/>
              <a:gdLst/>
              <a:ahLst/>
              <a:cxnLst/>
              <a:rect l="l" t="t" r="r" b="b"/>
              <a:pathLst>
                <a:path w="57784" h="9627235">
                  <a:moveTo>
                    <a:pt x="57302" y="8215643"/>
                  </a:moveTo>
                  <a:lnTo>
                    <a:pt x="0" y="8215643"/>
                  </a:lnTo>
                  <a:lnTo>
                    <a:pt x="0" y="8450326"/>
                  </a:lnTo>
                  <a:lnTo>
                    <a:pt x="0" y="8684971"/>
                  </a:lnTo>
                  <a:lnTo>
                    <a:pt x="0" y="9626803"/>
                  </a:lnTo>
                  <a:lnTo>
                    <a:pt x="57302" y="9626803"/>
                  </a:lnTo>
                  <a:lnTo>
                    <a:pt x="57302" y="8450326"/>
                  </a:lnTo>
                  <a:lnTo>
                    <a:pt x="57302" y="8215643"/>
                  </a:lnTo>
                  <a:close/>
                </a:path>
                <a:path w="57784" h="9627235">
                  <a:moveTo>
                    <a:pt x="57302" y="7745933"/>
                  </a:moveTo>
                  <a:lnTo>
                    <a:pt x="0" y="7745933"/>
                  </a:lnTo>
                  <a:lnTo>
                    <a:pt x="0" y="7980934"/>
                  </a:lnTo>
                  <a:lnTo>
                    <a:pt x="0" y="8215630"/>
                  </a:lnTo>
                  <a:lnTo>
                    <a:pt x="57302" y="8215630"/>
                  </a:lnTo>
                  <a:lnTo>
                    <a:pt x="57302" y="7980934"/>
                  </a:lnTo>
                  <a:lnTo>
                    <a:pt x="57302" y="7745933"/>
                  </a:lnTo>
                  <a:close/>
                </a:path>
                <a:path w="57784" h="9627235">
                  <a:moveTo>
                    <a:pt x="57302" y="7511174"/>
                  </a:moveTo>
                  <a:lnTo>
                    <a:pt x="0" y="7511174"/>
                  </a:lnTo>
                  <a:lnTo>
                    <a:pt x="0" y="7745857"/>
                  </a:lnTo>
                  <a:lnTo>
                    <a:pt x="57302" y="7745857"/>
                  </a:lnTo>
                  <a:lnTo>
                    <a:pt x="57302" y="7511174"/>
                  </a:lnTo>
                  <a:close/>
                </a:path>
                <a:path w="57784" h="9627235">
                  <a:moveTo>
                    <a:pt x="57302" y="3051683"/>
                  </a:moveTo>
                  <a:lnTo>
                    <a:pt x="0" y="3051683"/>
                  </a:lnTo>
                  <a:lnTo>
                    <a:pt x="0" y="3286379"/>
                  </a:lnTo>
                  <a:lnTo>
                    <a:pt x="0" y="3521087"/>
                  </a:lnTo>
                  <a:lnTo>
                    <a:pt x="0" y="7511161"/>
                  </a:lnTo>
                  <a:lnTo>
                    <a:pt x="57302" y="7511161"/>
                  </a:lnTo>
                  <a:lnTo>
                    <a:pt x="57302" y="3286379"/>
                  </a:lnTo>
                  <a:lnTo>
                    <a:pt x="57302" y="3051683"/>
                  </a:lnTo>
                  <a:close/>
                </a:path>
                <a:path w="57784" h="9627235">
                  <a:moveTo>
                    <a:pt x="57302" y="704342"/>
                  </a:moveTo>
                  <a:lnTo>
                    <a:pt x="0" y="704342"/>
                  </a:lnTo>
                  <a:lnTo>
                    <a:pt x="0" y="939038"/>
                  </a:lnTo>
                  <a:lnTo>
                    <a:pt x="0" y="1173734"/>
                  </a:lnTo>
                  <a:lnTo>
                    <a:pt x="0" y="3051302"/>
                  </a:lnTo>
                  <a:lnTo>
                    <a:pt x="57302" y="3051302"/>
                  </a:lnTo>
                  <a:lnTo>
                    <a:pt x="57302" y="939038"/>
                  </a:lnTo>
                  <a:lnTo>
                    <a:pt x="57302" y="704342"/>
                  </a:lnTo>
                  <a:close/>
                </a:path>
                <a:path w="57784" h="9627235">
                  <a:moveTo>
                    <a:pt x="57302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0" y="469392"/>
                  </a:lnTo>
                  <a:lnTo>
                    <a:pt x="0" y="704088"/>
                  </a:lnTo>
                  <a:lnTo>
                    <a:pt x="57302" y="704088"/>
                  </a:lnTo>
                  <a:lnTo>
                    <a:pt x="57302" y="469392"/>
                  </a:lnTo>
                  <a:lnTo>
                    <a:pt x="57302" y="234696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BC097B0-B1FB-0539-90E5-6322697AF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431" y="2988872"/>
            <a:ext cx="4870280" cy="2679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8575" y="701039"/>
            <a:ext cx="2339698" cy="18580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3048" y="1106449"/>
            <a:ext cx="1756410" cy="1048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0" dirty="0"/>
              <a:t>Welcome</a:t>
            </a:r>
            <a:r>
              <a:rPr spc="-150" dirty="0"/>
              <a:t> </a:t>
            </a:r>
            <a:r>
              <a:rPr spc="-55" dirty="0"/>
              <a:t>to</a:t>
            </a:r>
          </a:p>
          <a:p>
            <a:pPr marL="131445">
              <a:lnSpc>
                <a:spcPct val="100000"/>
              </a:lnSpc>
              <a:spcBef>
                <a:spcPts val="2014"/>
              </a:spcBef>
            </a:pPr>
            <a:r>
              <a:rPr spc="-65" dirty="0"/>
              <a:t>IFIN-HH!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9780" y="2751467"/>
            <a:ext cx="5930900" cy="45104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5"/>
              </a:spcBef>
            </a:pPr>
            <a:r>
              <a:rPr sz="1250" i="1" spc="-30" dirty="0">
                <a:latin typeface="Comic Sans MS"/>
                <a:cs typeface="Comic Sans MS"/>
              </a:rPr>
              <a:t>This</a:t>
            </a:r>
            <a:r>
              <a:rPr sz="1250" i="1" spc="-4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guide:</a:t>
            </a:r>
            <a:endParaRPr sz="1250" dirty="0">
              <a:latin typeface="Comic Sans MS"/>
              <a:cs typeface="Comic Sans MS"/>
            </a:endParaRPr>
          </a:p>
          <a:p>
            <a:pPr marL="354330" marR="6985" indent="-342265" algn="just">
              <a:lnSpc>
                <a:spcPct val="111200"/>
              </a:lnSpc>
              <a:spcBef>
                <a:spcPts val="850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354965" algn="l"/>
              </a:tabLst>
            </a:pPr>
            <a:r>
              <a:rPr sz="1250" i="1" spc="-25" dirty="0">
                <a:latin typeface="Comic Sans MS"/>
                <a:cs typeface="Comic Sans MS"/>
              </a:rPr>
              <a:t>is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intended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for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all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visitors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(organised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groups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gymnasium,</a:t>
            </a:r>
            <a:r>
              <a:rPr sz="1250" i="1" spc="-25" dirty="0">
                <a:latin typeface="Comic Sans MS"/>
                <a:cs typeface="Comic Sans MS"/>
              </a:rPr>
              <a:t> high-school,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university</a:t>
            </a:r>
            <a:r>
              <a:rPr sz="1250" i="1" spc="-30" dirty="0">
                <a:latin typeface="Comic Sans MS"/>
                <a:cs typeface="Comic Sans MS"/>
              </a:rPr>
              <a:t> students,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delegates,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other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people);</a:t>
            </a:r>
            <a:endParaRPr sz="1250" dirty="0">
              <a:latin typeface="Comic Sans MS"/>
              <a:cs typeface="Comic Sans MS"/>
            </a:endParaRPr>
          </a:p>
          <a:p>
            <a:pPr marL="354330" marR="5080" indent="-342265" algn="just">
              <a:lnSpc>
                <a:spcPct val="111200"/>
              </a:lnSpc>
              <a:spcBef>
                <a:spcPts val="615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354965" algn="l"/>
              </a:tabLst>
            </a:pPr>
            <a:r>
              <a:rPr sz="1250" i="1" spc="-25" dirty="0">
                <a:latin typeface="Comic Sans MS"/>
                <a:cs typeface="Comic Sans MS"/>
              </a:rPr>
              <a:t>is </a:t>
            </a:r>
            <a:r>
              <a:rPr sz="1250" i="1" spc="-30" dirty="0">
                <a:latin typeface="Comic Sans MS"/>
                <a:cs typeface="Comic Sans MS"/>
              </a:rPr>
              <a:t>used </a:t>
            </a:r>
            <a:r>
              <a:rPr sz="1250" i="1" spc="-35" dirty="0">
                <a:latin typeface="Comic Sans MS"/>
                <a:cs typeface="Comic Sans MS"/>
              </a:rPr>
              <a:t>for </a:t>
            </a:r>
            <a:r>
              <a:rPr sz="1250" i="1" spc="-30" dirty="0">
                <a:latin typeface="Comic Sans MS"/>
                <a:cs typeface="Comic Sans MS"/>
              </a:rPr>
              <a:t>the training performed when you </a:t>
            </a:r>
            <a:r>
              <a:rPr sz="1250" i="1" spc="-35" dirty="0">
                <a:latin typeface="Comic Sans MS"/>
                <a:cs typeface="Comic Sans MS"/>
              </a:rPr>
              <a:t>came </a:t>
            </a:r>
            <a:r>
              <a:rPr sz="1250" i="1" spc="-30" dirty="0">
                <a:latin typeface="Comic Sans MS"/>
                <a:cs typeface="Comic Sans MS"/>
              </a:rPr>
              <a:t>to IFIN-HH,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accordance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 the provisions </a:t>
            </a:r>
            <a:r>
              <a:rPr sz="1250" i="1" spc="-35" dirty="0">
                <a:latin typeface="Comic Sans MS"/>
                <a:cs typeface="Comic Sans MS"/>
              </a:rPr>
              <a:t>of </a:t>
            </a:r>
            <a:r>
              <a:rPr sz="1250" i="1" spc="-30" dirty="0">
                <a:latin typeface="Comic Sans MS"/>
                <a:cs typeface="Comic Sans MS"/>
              </a:rPr>
              <a:t>procedures </a:t>
            </a:r>
            <a:r>
              <a:rPr sz="1250" i="1" spc="-35" dirty="0">
                <a:latin typeface="Comic Sans MS"/>
                <a:cs typeface="Comic Sans MS"/>
              </a:rPr>
              <a:t>code</a:t>
            </a:r>
            <a:r>
              <a:rPr sz="1250" i="1" spc="3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PO-IFIN-87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30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code PO-IFIN-88 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Access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rules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for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organised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groups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code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R-IFIN-24,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review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force;</a:t>
            </a:r>
            <a:endParaRPr sz="1250" dirty="0">
              <a:latin typeface="Comic Sans MS"/>
              <a:cs typeface="Comic Sans MS"/>
            </a:endParaRPr>
          </a:p>
          <a:p>
            <a:pPr marL="354330" marR="6985" indent="-342265" algn="just">
              <a:lnSpc>
                <a:spcPct val="111400"/>
              </a:lnSpc>
              <a:spcBef>
                <a:spcPts val="610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35496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contains</a:t>
            </a:r>
            <a:r>
              <a:rPr sz="1250" i="1" spc="-25" dirty="0">
                <a:latin typeface="Comic Sans MS"/>
                <a:cs typeface="Comic Sans MS"/>
              </a:rPr>
              <a:t> general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information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safety and health at work, </a:t>
            </a:r>
            <a:r>
              <a:rPr sz="12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radiological </a:t>
            </a:r>
            <a:r>
              <a:rPr sz="1250" b="1" i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safety,</a:t>
            </a:r>
            <a:r>
              <a:rPr sz="12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 physical</a:t>
            </a:r>
            <a:r>
              <a:rPr sz="1250" b="1" i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protection</a:t>
            </a:r>
            <a:r>
              <a:rPr sz="12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and</a:t>
            </a:r>
            <a:r>
              <a:rPr sz="12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emergency</a:t>
            </a:r>
            <a:r>
              <a:rPr sz="12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 situations</a:t>
            </a:r>
            <a:r>
              <a:rPr sz="1250" b="1" i="1" spc="484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regulations </a:t>
            </a:r>
            <a:r>
              <a:rPr sz="1250" b="1" i="1" spc="-5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(prevention and fire extinction and </a:t>
            </a:r>
            <a:r>
              <a:rPr sz="12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civil </a:t>
            </a:r>
            <a:r>
              <a:rPr sz="12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protection) </a:t>
            </a:r>
            <a:r>
              <a:rPr sz="1250" i="1" spc="-30" dirty="0">
                <a:latin typeface="Comic Sans MS"/>
                <a:cs typeface="Comic Sans MS"/>
              </a:rPr>
              <a:t>that must </a:t>
            </a:r>
            <a:r>
              <a:rPr sz="1250" i="1" spc="-35" dirty="0">
                <a:latin typeface="Comic Sans MS"/>
                <a:cs typeface="Comic Sans MS"/>
              </a:rPr>
              <a:t>be </a:t>
            </a:r>
            <a:r>
              <a:rPr sz="1250" i="1" spc="-30" dirty="0">
                <a:latin typeface="Comic Sans MS"/>
                <a:cs typeface="Comic Sans MS"/>
              </a:rPr>
              <a:t>known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 observed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their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cognition</a:t>
            </a:r>
            <a:r>
              <a:rPr sz="1250" i="1" spc="-25" dirty="0">
                <a:latin typeface="Comic Sans MS"/>
                <a:cs typeface="Comic Sans MS"/>
              </a:rPr>
              <a:t> will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allow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be</a:t>
            </a:r>
            <a:r>
              <a:rPr sz="1250" i="1" spc="-30" dirty="0">
                <a:latin typeface="Comic Sans MS"/>
                <a:cs typeface="Comic Sans MS"/>
              </a:rPr>
              <a:t> more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receptive</a:t>
            </a:r>
            <a:r>
              <a:rPr sz="1250" i="1" spc="-25" dirty="0">
                <a:latin typeface="Comic Sans MS"/>
                <a:cs typeface="Comic Sans MS"/>
              </a:rPr>
              <a:t> in</a:t>
            </a:r>
            <a:r>
              <a:rPr sz="1250" i="1" spc="3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what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regards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your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safety.</a:t>
            </a:r>
            <a:endParaRPr sz="1250" dirty="0">
              <a:latin typeface="Comic Sans MS"/>
              <a:cs typeface="Comic Sans MS"/>
            </a:endParaRPr>
          </a:p>
          <a:p>
            <a:pPr marL="12700" marR="8890" algn="just">
              <a:lnSpc>
                <a:spcPct val="111300"/>
              </a:lnSpc>
              <a:spcBef>
                <a:spcPts val="610"/>
              </a:spcBef>
            </a:pPr>
            <a:r>
              <a:rPr sz="1250" i="1" spc="-30" dirty="0">
                <a:latin typeface="Comic Sans MS"/>
                <a:cs typeface="Comic Sans MS"/>
              </a:rPr>
              <a:t>If you are to </a:t>
            </a:r>
            <a:r>
              <a:rPr sz="1250" i="1" spc="-25" dirty="0">
                <a:latin typeface="Comic Sans MS"/>
                <a:cs typeface="Comic Sans MS"/>
              </a:rPr>
              <a:t>visit </a:t>
            </a:r>
            <a:r>
              <a:rPr sz="1250" i="1" spc="-30" dirty="0">
                <a:latin typeface="Comic Sans MS"/>
                <a:cs typeface="Comic Sans MS"/>
              </a:rPr>
              <a:t>certain departments where there are </a:t>
            </a:r>
            <a:r>
              <a:rPr sz="1250" i="1" spc="-25" dirty="0">
                <a:latin typeface="Comic Sans MS"/>
                <a:cs typeface="Comic Sans MS"/>
              </a:rPr>
              <a:t>specific risks, </a:t>
            </a:r>
            <a:r>
              <a:rPr sz="1250" i="1" spc="-35" dirty="0">
                <a:latin typeface="Comic Sans MS"/>
                <a:cs typeface="Comic Sans MS"/>
              </a:rPr>
              <a:t>they </a:t>
            </a:r>
            <a:r>
              <a:rPr sz="1250" i="1" spc="-25" dirty="0">
                <a:latin typeface="Comic Sans MS"/>
                <a:cs typeface="Comic Sans MS"/>
              </a:rPr>
              <a:t>will </a:t>
            </a:r>
            <a:r>
              <a:rPr sz="1250" i="1" spc="-35" dirty="0">
                <a:latin typeface="Comic Sans MS"/>
                <a:cs typeface="Comic Sans MS"/>
              </a:rPr>
              <a:t>be </a:t>
            </a:r>
            <a:r>
              <a:rPr sz="1250" i="1" spc="-30" dirty="0">
                <a:latin typeface="Comic Sans MS"/>
                <a:cs typeface="Comic Sans MS"/>
              </a:rPr>
              <a:t> presented to </a:t>
            </a:r>
            <a:r>
              <a:rPr sz="1250" i="1" spc="-35" dirty="0">
                <a:latin typeface="Comic Sans MS"/>
                <a:cs typeface="Comic Sans MS"/>
              </a:rPr>
              <a:t>you</a:t>
            </a:r>
            <a:r>
              <a:rPr sz="1250" i="1" spc="-30" dirty="0">
                <a:latin typeface="Comic Sans MS"/>
                <a:cs typeface="Comic Sans MS"/>
              </a:rPr>
              <a:t> immediately after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entering the building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3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 head of </a:t>
            </a:r>
            <a:r>
              <a:rPr sz="1250" i="1" spc="-35" dirty="0">
                <a:latin typeface="Comic Sans MS"/>
                <a:cs typeface="Comic Sans MS"/>
              </a:rPr>
              <a:t>that 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entity.</a:t>
            </a:r>
            <a:endParaRPr sz="1250" dirty="0">
              <a:latin typeface="Comic Sans MS"/>
              <a:cs typeface="Comic Sans MS"/>
            </a:endParaRPr>
          </a:p>
          <a:p>
            <a:pPr marL="12700" marR="5715" algn="just">
              <a:lnSpc>
                <a:spcPct val="111200"/>
              </a:lnSpc>
              <a:spcBef>
                <a:spcPts val="610"/>
              </a:spcBef>
            </a:pPr>
            <a:r>
              <a:rPr sz="1250" i="1" spc="-35" dirty="0">
                <a:latin typeface="Comic Sans MS"/>
                <a:cs typeface="Comic Sans MS"/>
              </a:rPr>
              <a:t>Because</a:t>
            </a:r>
            <a:r>
              <a:rPr sz="1250" i="1" spc="14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everyone’s</a:t>
            </a:r>
            <a:r>
              <a:rPr sz="1250" i="1" spc="14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health</a:t>
            </a:r>
            <a:r>
              <a:rPr sz="1250" i="1" spc="14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15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safety</a:t>
            </a:r>
            <a:r>
              <a:rPr sz="1250" i="1" spc="14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is</a:t>
            </a:r>
            <a:r>
              <a:rPr sz="1250" i="1" spc="15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</a:t>
            </a:r>
            <a:r>
              <a:rPr sz="1250" i="1" spc="1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unconditional</a:t>
            </a:r>
            <a:r>
              <a:rPr sz="1250" i="1" spc="15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priority,</a:t>
            </a:r>
            <a:r>
              <a:rPr sz="1250" i="1" spc="14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IFIN-HH</a:t>
            </a:r>
            <a:r>
              <a:rPr sz="1250" i="1" spc="15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uses </a:t>
            </a:r>
            <a:r>
              <a:rPr sz="1250" i="1" spc="-36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all </a:t>
            </a:r>
            <a:r>
              <a:rPr sz="1250" i="1" spc="-30" dirty="0">
                <a:latin typeface="Comic Sans MS"/>
                <a:cs typeface="Comic Sans MS"/>
              </a:rPr>
              <a:t>means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necessary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to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protect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you.</a:t>
            </a:r>
            <a:endParaRPr sz="125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45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6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OBJECTIV:</a:t>
            </a:r>
            <a:endParaRPr sz="1650" dirty="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7850" y="7040148"/>
            <a:ext cx="1598145" cy="15475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9780" y="8076095"/>
            <a:ext cx="5930265" cy="163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5720" algn="r">
              <a:lnSpc>
                <a:spcPct val="100000"/>
              </a:lnSpc>
              <a:spcBef>
                <a:spcPts val="95"/>
              </a:spcBef>
            </a:pPr>
            <a:r>
              <a:rPr sz="3800" i="1" spc="28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3800" i="1" spc="-2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i="1" spc="-4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6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CC</a:t>
            </a:r>
            <a:r>
              <a:rPr sz="1650" b="1" i="1" spc="-45" dirty="0">
                <a:solidFill>
                  <a:srgbClr val="FF0000"/>
                </a:solidFill>
                <a:latin typeface="Comic Sans MS"/>
                <a:cs typeface="Comic Sans MS"/>
              </a:rPr>
              <a:t>IDEN</a:t>
            </a:r>
            <a:r>
              <a:rPr sz="16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1650" b="1" i="1" spc="-40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endParaRPr sz="1650">
              <a:latin typeface="Comic Sans MS"/>
              <a:cs typeface="Comic Sans MS"/>
            </a:endParaRPr>
          </a:p>
          <a:p>
            <a:pPr marL="12700" marR="5080" algn="just">
              <a:lnSpc>
                <a:spcPct val="111500"/>
              </a:lnSpc>
              <a:spcBef>
                <a:spcPts val="1450"/>
              </a:spcBef>
            </a:pPr>
            <a:r>
              <a:rPr sz="1250" i="1" spc="-30" dirty="0">
                <a:latin typeface="Comic Sans MS"/>
                <a:cs typeface="Comic Sans MS"/>
              </a:rPr>
              <a:t>This</a:t>
            </a:r>
            <a:r>
              <a:rPr sz="1250" i="1" spc="1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objective</a:t>
            </a:r>
            <a:r>
              <a:rPr sz="1250" i="1" spc="1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can</a:t>
            </a:r>
            <a:r>
              <a:rPr sz="1250" i="1" spc="1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be</a:t>
            </a:r>
            <a:r>
              <a:rPr sz="1250" i="1" spc="1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met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applying</a:t>
            </a:r>
            <a:r>
              <a:rPr sz="1250" i="1" spc="1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1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safety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managerial</a:t>
            </a:r>
            <a:r>
              <a:rPr sz="1250" i="1" spc="1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policy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IFIN-HH </a:t>
            </a:r>
            <a:r>
              <a:rPr sz="1250" i="1" spc="-36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 by </a:t>
            </a:r>
            <a:r>
              <a:rPr sz="1250" i="1" spc="-25" dirty="0">
                <a:latin typeface="Comic Sans MS"/>
                <a:cs typeface="Comic Sans MS"/>
              </a:rPr>
              <a:t>involving </a:t>
            </a:r>
            <a:r>
              <a:rPr sz="1250" i="1" spc="-30" dirty="0">
                <a:latin typeface="Comic Sans MS"/>
                <a:cs typeface="Comic Sans MS"/>
              </a:rPr>
              <a:t>the </a:t>
            </a:r>
            <a:r>
              <a:rPr sz="1250" i="1" spc="-25" dirty="0">
                <a:latin typeface="Comic Sans MS"/>
                <a:cs typeface="Comic Sans MS"/>
              </a:rPr>
              <a:t>entire </a:t>
            </a:r>
            <a:r>
              <a:rPr sz="1250" i="1" spc="-30" dirty="0">
                <a:latin typeface="Comic Sans MS"/>
                <a:cs typeface="Comic Sans MS"/>
              </a:rPr>
              <a:t>personnel we shall </a:t>
            </a:r>
            <a:r>
              <a:rPr sz="1250" i="1" spc="-35" dirty="0">
                <a:latin typeface="Comic Sans MS"/>
                <a:cs typeface="Comic Sans MS"/>
              </a:rPr>
              <a:t>be </a:t>
            </a:r>
            <a:r>
              <a:rPr sz="1250" i="1" spc="-30" dirty="0">
                <a:latin typeface="Comic Sans MS"/>
                <a:cs typeface="Comic Sans MS"/>
              </a:rPr>
              <a:t>able to </a:t>
            </a:r>
            <a:r>
              <a:rPr sz="1250" i="1" spc="-25" dirty="0">
                <a:latin typeface="Comic Sans MS"/>
                <a:cs typeface="Comic Sans MS"/>
              </a:rPr>
              <a:t>maintain in </a:t>
            </a:r>
            <a:r>
              <a:rPr sz="1250" i="1" spc="-30" dirty="0">
                <a:latin typeface="Comic Sans MS"/>
                <a:cs typeface="Comic Sans MS"/>
              </a:rPr>
              <a:t>IFIN-HH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 best safety conditions for the employees, </a:t>
            </a:r>
            <a:r>
              <a:rPr sz="1250" i="1" spc="-25" dirty="0">
                <a:latin typeface="Comic Sans MS"/>
                <a:cs typeface="Comic Sans MS"/>
              </a:rPr>
              <a:t>collaborators, </a:t>
            </a:r>
            <a:r>
              <a:rPr sz="1250" i="1" spc="-30" dirty="0">
                <a:latin typeface="Comic Sans MS"/>
                <a:cs typeface="Comic Sans MS"/>
              </a:rPr>
              <a:t>contractors, </a:t>
            </a:r>
            <a:r>
              <a:rPr sz="1250" i="1" spc="-25" dirty="0">
                <a:latin typeface="Comic Sans MS"/>
                <a:cs typeface="Comic Sans MS"/>
              </a:rPr>
              <a:t>visitors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 protect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environment.</a:t>
            </a:r>
            <a:endParaRPr sz="125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672" y="304672"/>
            <a:ext cx="6954520" cy="10086340"/>
            <a:chOff x="304672" y="304672"/>
            <a:chExt cx="6954520" cy="10086340"/>
          </a:xfrm>
        </p:grpSpPr>
        <p:sp>
          <p:nvSpPr>
            <p:cNvPr id="8" name="object 8"/>
            <p:cNvSpPr/>
            <p:nvPr/>
          </p:nvSpPr>
          <p:spPr>
            <a:xfrm>
              <a:off x="304799" y="1033180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5561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0" y="0"/>
                  </a:moveTo>
                  <a:lnTo>
                    <a:pt x="85344" y="0"/>
                  </a:lnTo>
                  <a:lnTo>
                    <a:pt x="85344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451" y="419099"/>
              <a:ext cx="0" cy="9856470"/>
            </a:xfrm>
            <a:custGeom>
              <a:avLst/>
              <a:gdLst/>
              <a:ahLst/>
              <a:cxnLst/>
              <a:rect l="l" t="t" r="r" b="b"/>
              <a:pathLst>
                <a:path h="9856470">
                  <a:moveTo>
                    <a:pt x="0" y="0"/>
                  </a:moveTo>
                  <a:lnTo>
                    <a:pt x="0" y="9856012"/>
                  </a:lnTo>
                </a:path>
              </a:pathLst>
            </a:custGeom>
            <a:ln w="57302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404" y="10160202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3995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3995" y="228600"/>
                  </a:lnTo>
                  <a:lnTo>
                    <a:pt x="113995" y="171602"/>
                  </a:lnTo>
                  <a:close/>
                </a:path>
                <a:path w="114300" h="228600">
                  <a:moveTo>
                    <a:pt x="113995" y="114909"/>
                  </a:moveTo>
                  <a:lnTo>
                    <a:pt x="0" y="0"/>
                  </a:lnTo>
                  <a:lnTo>
                    <a:pt x="0" y="114909"/>
                  </a:lnTo>
                  <a:lnTo>
                    <a:pt x="113995" y="11490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79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5866" y="305561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85978"/>
                  </a:moveTo>
                  <a:lnTo>
                    <a:pt x="85039" y="85978"/>
                  </a:lnTo>
                  <a:lnTo>
                    <a:pt x="85039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9100" y="304837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0" y="228561"/>
                  </a:lnTo>
                  <a:lnTo>
                    <a:pt x="114300" y="114261"/>
                  </a:lnTo>
                  <a:close/>
                </a:path>
                <a:path w="1143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400" y="304837"/>
              <a:ext cx="6724015" cy="10084435"/>
            </a:xfrm>
            <a:custGeom>
              <a:avLst/>
              <a:gdLst/>
              <a:ahLst/>
              <a:cxnLst/>
              <a:rect l="l" t="t" r="r" b="b"/>
              <a:pathLst>
                <a:path w="6724015" h="10084435">
                  <a:moveTo>
                    <a:pt x="231635" y="10027272"/>
                  </a:moveTo>
                  <a:lnTo>
                    <a:pt x="0" y="10027272"/>
                  </a:lnTo>
                  <a:lnTo>
                    <a:pt x="0" y="10083965"/>
                  </a:lnTo>
                  <a:lnTo>
                    <a:pt x="231635" y="10083965"/>
                  </a:lnTo>
                  <a:lnTo>
                    <a:pt x="231635" y="10027272"/>
                  </a:lnTo>
                  <a:close/>
                </a:path>
                <a:path w="6724015" h="10084435">
                  <a:moveTo>
                    <a:pt x="231635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231635" y="56984"/>
                  </a:lnTo>
                  <a:lnTo>
                    <a:pt x="231635" y="0"/>
                  </a:lnTo>
                  <a:close/>
                </a:path>
                <a:path w="6724015" h="10084435">
                  <a:moveTo>
                    <a:pt x="2085390" y="10027272"/>
                  </a:moveTo>
                  <a:lnTo>
                    <a:pt x="2085390" y="10027272"/>
                  </a:lnTo>
                  <a:lnTo>
                    <a:pt x="231648" y="10027272"/>
                  </a:lnTo>
                  <a:lnTo>
                    <a:pt x="231648" y="10083965"/>
                  </a:lnTo>
                  <a:lnTo>
                    <a:pt x="2085390" y="10083965"/>
                  </a:lnTo>
                  <a:lnTo>
                    <a:pt x="2085390" y="10027272"/>
                  </a:lnTo>
                  <a:close/>
                </a:path>
                <a:path w="6724015" h="10084435">
                  <a:moveTo>
                    <a:pt x="2085390" y="0"/>
                  </a:moveTo>
                  <a:lnTo>
                    <a:pt x="2085390" y="0"/>
                  </a:lnTo>
                  <a:lnTo>
                    <a:pt x="231648" y="0"/>
                  </a:lnTo>
                  <a:lnTo>
                    <a:pt x="231648" y="56984"/>
                  </a:lnTo>
                  <a:lnTo>
                    <a:pt x="2085390" y="56984"/>
                  </a:lnTo>
                  <a:lnTo>
                    <a:pt x="2085390" y="0"/>
                  </a:lnTo>
                  <a:close/>
                </a:path>
                <a:path w="6724015" h="10084435">
                  <a:moveTo>
                    <a:pt x="5329098" y="10027272"/>
                  </a:moveTo>
                  <a:lnTo>
                    <a:pt x="5329098" y="10027272"/>
                  </a:lnTo>
                  <a:lnTo>
                    <a:pt x="2085467" y="10027272"/>
                  </a:lnTo>
                  <a:lnTo>
                    <a:pt x="2085467" y="10083965"/>
                  </a:lnTo>
                  <a:lnTo>
                    <a:pt x="5329098" y="10083965"/>
                  </a:lnTo>
                  <a:lnTo>
                    <a:pt x="5329098" y="10027272"/>
                  </a:lnTo>
                  <a:close/>
                </a:path>
                <a:path w="6724015" h="10084435">
                  <a:moveTo>
                    <a:pt x="5329098" y="0"/>
                  </a:moveTo>
                  <a:lnTo>
                    <a:pt x="5329098" y="0"/>
                  </a:lnTo>
                  <a:lnTo>
                    <a:pt x="2085467" y="0"/>
                  </a:lnTo>
                  <a:lnTo>
                    <a:pt x="2085467" y="56984"/>
                  </a:lnTo>
                  <a:lnTo>
                    <a:pt x="5329098" y="56984"/>
                  </a:lnTo>
                  <a:lnTo>
                    <a:pt x="5329098" y="0"/>
                  </a:lnTo>
                  <a:close/>
                </a:path>
                <a:path w="6724015" h="10084435">
                  <a:moveTo>
                    <a:pt x="6028677" y="10027272"/>
                  </a:moveTo>
                  <a:lnTo>
                    <a:pt x="5795518" y="10027272"/>
                  </a:lnTo>
                  <a:lnTo>
                    <a:pt x="5562346" y="10027272"/>
                  </a:lnTo>
                  <a:lnTo>
                    <a:pt x="5329174" y="10027272"/>
                  </a:lnTo>
                  <a:lnTo>
                    <a:pt x="5329174" y="10083965"/>
                  </a:lnTo>
                  <a:lnTo>
                    <a:pt x="5562346" y="10083965"/>
                  </a:lnTo>
                  <a:lnTo>
                    <a:pt x="5795518" y="10083965"/>
                  </a:lnTo>
                  <a:lnTo>
                    <a:pt x="6028677" y="10083965"/>
                  </a:lnTo>
                  <a:lnTo>
                    <a:pt x="6028677" y="10027272"/>
                  </a:lnTo>
                  <a:close/>
                </a:path>
                <a:path w="6724015" h="10084435">
                  <a:moveTo>
                    <a:pt x="6028677" y="0"/>
                  </a:moveTo>
                  <a:lnTo>
                    <a:pt x="5795518" y="0"/>
                  </a:lnTo>
                  <a:lnTo>
                    <a:pt x="5562346" y="0"/>
                  </a:lnTo>
                  <a:lnTo>
                    <a:pt x="5329174" y="0"/>
                  </a:lnTo>
                  <a:lnTo>
                    <a:pt x="5329174" y="56984"/>
                  </a:lnTo>
                  <a:lnTo>
                    <a:pt x="5562346" y="56984"/>
                  </a:lnTo>
                  <a:lnTo>
                    <a:pt x="5795518" y="56984"/>
                  </a:lnTo>
                  <a:lnTo>
                    <a:pt x="6028677" y="56984"/>
                  </a:lnTo>
                  <a:lnTo>
                    <a:pt x="6028677" y="0"/>
                  </a:lnTo>
                  <a:close/>
                </a:path>
                <a:path w="6724015" h="10084435">
                  <a:moveTo>
                    <a:pt x="6495034" y="10027272"/>
                  </a:moveTo>
                  <a:lnTo>
                    <a:pt x="6261862" y="10027272"/>
                  </a:lnTo>
                  <a:lnTo>
                    <a:pt x="6028690" y="10027272"/>
                  </a:lnTo>
                  <a:lnTo>
                    <a:pt x="6028690" y="10083965"/>
                  </a:lnTo>
                  <a:lnTo>
                    <a:pt x="6261862" y="10083965"/>
                  </a:lnTo>
                  <a:lnTo>
                    <a:pt x="6495034" y="10083965"/>
                  </a:lnTo>
                  <a:lnTo>
                    <a:pt x="6495034" y="10027272"/>
                  </a:lnTo>
                  <a:close/>
                </a:path>
                <a:path w="6724015" h="10084435">
                  <a:moveTo>
                    <a:pt x="6495034" y="0"/>
                  </a:moveTo>
                  <a:lnTo>
                    <a:pt x="6261862" y="0"/>
                  </a:lnTo>
                  <a:lnTo>
                    <a:pt x="6028690" y="0"/>
                  </a:lnTo>
                  <a:lnTo>
                    <a:pt x="6028690" y="56984"/>
                  </a:lnTo>
                  <a:lnTo>
                    <a:pt x="6261862" y="56984"/>
                  </a:lnTo>
                  <a:lnTo>
                    <a:pt x="6495034" y="56984"/>
                  </a:lnTo>
                  <a:lnTo>
                    <a:pt x="6495034" y="0"/>
                  </a:lnTo>
                  <a:close/>
                </a:path>
                <a:path w="6724015" h="10084435">
                  <a:moveTo>
                    <a:pt x="6723532" y="10026967"/>
                  </a:moveTo>
                  <a:lnTo>
                    <a:pt x="6666230" y="10026967"/>
                  </a:lnTo>
                  <a:lnTo>
                    <a:pt x="6666230" y="10083965"/>
                  </a:lnTo>
                  <a:lnTo>
                    <a:pt x="6723532" y="10083965"/>
                  </a:lnTo>
                  <a:lnTo>
                    <a:pt x="6723532" y="1002696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72452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85344" y="0"/>
                  </a:moveTo>
                  <a:lnTo>
                    <a:pt x="0" y="0"/>
                  </a:lnTo>
                  <a:lnTo>
                    <a:pt x="0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28434" y="1016020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4300" y="228600"/>
                  </a:lnTo>
                  <a:lnTo>
                    <a:pt x="114300" y="171602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0"/>
                  </a:moveTo>
                  <a:lnTo>
                    <a:pt x="171196" y="0"/>
                  </a:lnTo>
                  <a:lnTo>
                    <a:pt x="171196" y="114300"/>
                  </a:lnTo>
                  <a:lnTo>
                    <a:pt x="228498" y="114300"/>
                  </a:lnTo>
                  <a:lnTo>
                    <a:pt x="22849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9962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72452" y="30556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60">
                  <a:moveTo>
                    <a:pt x="85344" y="85978"/>
                  </a:moveTo>
                  <a:lnTo>
                    <a:pt x="0" y="859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28434" y="304837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114300" y="228561"/>
                  </a:lnTo>
                  <a:lnTo>
                    <a:pt x="114300" y="114261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114261"/>
                  </a:moveTo>
                  <a:lnTo>
                    <a:pt x="171196" y="114261"/>
                  </a:lnTo>
                  <a:lnTo>
                    <a:pt x="171196" y="228561"/>
                  </a:lnTo>
                  <a:lnTo>
                    <a:pt x="228498" y="228561"/>
                  </a:lnTo>
                  <a:lnTo>
                    <a:pt x="228498" y="11426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99630" y="533399"/>
              <a:ext cx="57785" cy="9627235"/>
            </a:xfrm>
            <a:custGeom>
              <a:avLst/>
              <a:gdLst/>
              <a:ahLst/>
              <a:cxnLst/>
              <a:rect l="l" t="t" r="r" b="b"/>
              <a:pathLst>
                <a:path w="57784" h="9627235">
                  <a:moveTo>
                    <a:pt x="57302" y="8215643"/>
                  </a:moveTo>
                  <a:lnTo>
                    <a:pt x="0" y="8215643"/>
                  </a:lnTo>
                  <a:lnTo>
                    <a:pt x="0" y="8450326"/>
                  </a:lnTo>
                  <a:lnTo>
                    <a:pt x="0" y="8684971"/>
                  </a:lnTo>
                  <a:lnTo>
                    <a:pt x="0" y="9626803"/>
                  </a:lnTo>
                  <a:lnTo>
                    <a:pt x="57302" y="9626803"/>
                  </a:lnTo>
                  <a:lnTo>
                    <a:pt x="57302" y="8450326"/>
                  </a:lnTo>
                  <a:lnTo>
                    <a:pt x="57302" y="8215643"/>
                  </a:lnTo>
                  <a:close/>
                </a:path>
                <a:path w="57784" h="9627235">
                  <a:moveTo>
                    <a:pt x="57302" y="7745933"/>
                  </a:moveTo>
                  <a:lnTo>
                    <a:pt x="0" y="7745933"/>
                  </a:lnTo>
                  <a:lnTo>
                    <a:pt x="0" y="7980934"/>
                  </a:lnTo>
                  <a:lnTo>
                    <a:pt x="0" y="8215630"/>
                  </a:lnTo>
                  <a:lnTo>
                    <a:pt x="57302" y="8215630"/>
                  </a:lnTo>
                  <a:lnTo>
                    <a:pt x="57302" y="7980934"/>
                  </a:lnTo>
                  <a:lnTo>
                    <a:pt x="57302" y="7745933"/>
                  </a:lnTo>
                  <a:close/>
                </a:path>
                <a:path w="57784" h="9627235">
                  <a:moveTo>
                    <a:pt x="57302" y="7511174"/>
                  </a:moveTo>
                  <a:lnTo>
                    <a:pt x="0" y="7511174"/>
                  </a:lnTo>
                  <a:lnTo>
                    <a:pt x="0" y="7745857"/>
                  </a:lnTo>
                  <a:lnTo>
                    <a:pt x="57302" y="7745857"/>
                  </a:lnTo>
                  <a:lnTo>
                    <a:pt x="57302" y="7511174"/>
                  </a:lnTo>
                  <a:close/>
                </a:path>
                <a:path w="57784" h="9627235">
                  <a:moveTo>
                    <a:pt x="57302" y="3051683"/>
                  </a:moveTo>
                  <a:lnTo>
                    <a:pt x="0" y="3051683"/>
                  </a:lnTo>
                  <a:lnTo>
                    <a:pt x="0" y="3286379"/>
                  </a:lnTo>
                  <a:lnTo>
                    <a:pt x="0" y="3521087"/>
                  </a:lnTo>
                  <a:lnTo>
                    <a:pt x="0" y="7511161"/>
                  </a:lnTo>
                  <a:lnTo>
                    <a:pt x="57302" y="7511161"/>
                  </a:lnTo>
                  <a:lnTo>
                    <a:pt x="57302" y="3286379"/>
                  </a:lnTo>
                  <a:lnTo>
                    <a:pt x="57302" y="3051683"/>
                  </a:lnTo>
                  <a:close/>
                </a:path>
                <a:path w="57784" h="9627235">
                  <a:moveTo>
                    <a:pt x="57302" y="704342"/>
                  </a:moveTo>
                  <a:lnTo>
                    <a:pt x="0" y="704342"/>
                  </a:lnTo>
                  <a:lnTo>
                    <a:pt x="0" y="939038"/>
                  </a:lnTo>
                  <a:lnTo>
                    <a:pt x="0" y="1173734"/>
                  </a:lnTo>
                  <a:lnTo>
                    <a:pt x="0" y="3051302"/>
                  </a:lnTo>
                  <a:lnTo>
                    <a:pt x="57302" y="3051302"/>
                  </a:lnTo>
                  <a:lnTo>
                    <a:pt x="57302" y="939038"/>
                  </a:lnTo>
                  <a:lnTo>
                    <a:pt x="57302" y="704342"/>
                  </a:lnTo>
                  <a:close/>
                </a:path>
                <a:path w="57784" h="9627235">
                  <a:moveTo>
                    <a:pt x="57302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0" y="469392"/>
                  </a:lnTo>
                  <a:lnTo>
                    <a:pt x="0" y="704088"/>
                  </a:lnTo>
                  <a:lnTo>
                    <a:pt x="57302" y="704088"/>
                  </a:lnTo>
                  <a:lnTo>
                    <a:pt x="57302" y="469392"/>
                  </a:lnTo>
                  <a:lnTo>
                    <a:pt x="57302" y="234696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01040" y="359612"/>
          <a:ext cx="6354445" cy="8952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432">
                <a:tc gridSpan="2">
                  <a:txBody>
                    <a:bodyPr/>
                    <a:lstStyle/>
                    <a:p>
                      <a:pPr marL="1337945" marR="1332230" indent="306070">
                        <a:lnSpc>
                          <a:spcPts val="3950"/>
                        </a:lnSpc>
                        <a:spcBef>
                          <a:spcPts val="65"/>
                        </a:spcBef>
                      </a:pPr>
                      <a:r>
                        <a:rPr sz="2500" b="1" i="1" spc="-7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SAFETY</a:t>
                      </a:r>
                      <a:r>
                        <a:rPr sz="2500" b="1" i="1" spc="-6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500" b="1" i="1" spc="-7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MEASURES </a:t>
                      </a:r>
                      <a:r>
                        <a:rPr sz="2500" b="1" i="1" spc="-7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PROVIDED BY</a:t>
                      </a:r>
                      <a:r>
                        <a:rPr sz="2500" b="1" i="1" spc="-6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500" b="1" i="1" spc="-7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IFIN-HH</a:t>
                      </a:r>
                      <a:endParaRPr sz="2500" dirty="0">
                        <a:latin typeface="Comic Sans MS"/>
                        <a:cs typeface="Comic Sans MS"/>
                      </a:endParaRPr>
                    </a:p>
                  </a:txBody>
                  <a:tcPr marL="0" marR="0" marT="8255" marB="0"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 marR="61594" algn="just">
                        <a:lnSpc>
                          <a:spcPct val="111400"/>
                        </a:lnSpc>
                        <a:spcBef>
                          <a:spcPts val="1100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Group I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done through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access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control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point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equipped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radiometric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portals,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based on access cards,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by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observing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provisions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applicable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procedures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regulations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force.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151765" marR="60960" algn="just">
                        <a:lnSpc>
                          <a:spcPct val="111500"/>
                        </a:lnSpc>
                        <a:spcBef>
                          <a:spcPts val="1195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departments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performing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radiological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risk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activities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monitored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from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a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radiological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point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view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fix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mobile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equipment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designed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provide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radiation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1397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613">
                <a:tc gridSpan="2">
                  <a:txBody>
                    <a:bodyPr/>
                    <a:lstStyle/>
                    <a:p>
                      <a:pPr marL="91440" marR="60960" algn="just">
                        <a:lnSpc>
                          <a:spcPct val="111500"/>
                        </a:lnSpc>
                        <a:spcBef>
                          <a:spcPts val="235"/>
                        </a:spcBef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specific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our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activity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involves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inherent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radiological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risk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3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certain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departments.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Therefore,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through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adequate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policies,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technical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organisational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measures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periodical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trainings,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we always take care that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our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activity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performed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under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high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safety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conditions.</a:t>
                      </a:r>
                      <a:endParaRPr sz="1250" dirty="0">
                        <a:latin typeface="Comic Sans MS"/>
                        <a:cs typeface="Comic Sans MS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250" b="1" i="1" spc="-35" dirty="0">
                          <a:latin typeface="Comic Sans MS"/>
                          <a:cs typeface="Comic Sans MS"/>
                        </a:rPr>
                        <a:t>IFIN-HH</a:t>
                      </a:r>
                      <a:r>
                        <a:rPr sz="1250" b="1" i="1" spc="-25" dirty="0">
                          <a:latin typeface="Comic Sans MS"/>
                          <a:cs typeface="Comic Sans MS"/>
                        </a:rPr>
                        <a:t> is</a:t>
                      </a:r>
                      <a:r>
                        <a:rPr sz="1250" b="1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-35" dirty="0">
                          <a:latin typeface="Comic Sans MS"/>
                          <a:cs typeface="Comic Sans MS"/>
                        </a:rPr>
                        <a:t>concerned</a:t>
                      </a:r>
                      <a:r>
                        <a:rPr sz="1250" b="1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-35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b="1" i="1" spc="-30" dirty="0">
                          <a:latin typeface="Comic Sans MS"/>
                          <a:cs typeface="Comic Sans MS"/>
                        </a:rPr>
                        <a:t> your</a:t>
                      </a:r>
                      <a:r>
                        <a:rPr sz="1250" b="1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-30" dirty="0">
                          <a:latin typeface="Comic Sans MS"/>
                          <a:cs typeface="Comic Sans MS"/>
                        </a:rPr>
                        <a:t>safety</a:t>
                      </a:r>
                      <a:r>
                        <a:rPr sz="1250" b="1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-3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b="1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-30" dirty="0">
                          <a:latin typeface="Comic Sans MS"/>
                          <a:cs typeface="Comic Sans MS"/>
                        </a:rPr>
                        <a:t>therefore:</a:t>
                      </a:r>
                      <a:endParaRPr sz="1250" dirty="0">
                        <a:latin typeface="Comic Sans MS"/>
                        <a:cs typeface="Comic Sans MS"/>
                      </a:endParaRPr>
                    </a:p>
                    <a:p>
                      <a:pPr marL="450850" marR="65405" indent="-360045" algn="just">
                        <a:lnSpc>
                          <a:spcPct val="111600"/>
                        </a:lnSpc>
                        <a:spcBef>
                          <a:spcPts val="59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5148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observes strictly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legal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regulatory requirements on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radiological safety,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safety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health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at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work,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emergency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situations,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physical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environment;</a:t>
                      </a:r>
                      <a:endParaRPr sz="1250" dirty="0">
                        <a:latin typeface="Comic Sans MS"/>
                        <a:cs typeface="Comic Sans MS"/>
                      </a:endParaRPr>
                    </a:p>
                    <a:p>
                      <a:pPr marL="450850" marR="66675" indent="-360045" algn="just">
                        <a:lnSpc>
                          <a:spcPct val="128000"/>
                        </a:lnSpc>
                        <a:spcBef>
                          <a:spcPts val="359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5148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performs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all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activities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that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involve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radiological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risks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within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limits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conditions of the permits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issued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by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the National Committee for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Nuclear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Activities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Control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(CNCAN)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which represents the</a:t>
                      </a:r>
                      <a:r>
                        <a:rPr sz="1250" i="1" spc="3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national authority 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3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field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regulation,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authorisation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control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nuclear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activities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Romania;</a:t>
                      </a:r>
                      <a:endParaRPr sz="1250" dirty="0">
                        <a:latin typeface="Comic Sans MS"/>
                        <a:cs typeface="Comic Sans MS"/>
                      </a:endParaRPr>
                    </a:p>
                    <a:p>
                      <a:pPr marL="450850" marR="62230" indent="-360045" algn="just">
                        <a:lnSpc>
                          <a:spcPct val="111200"/>
                        </a:lnSpc>
                        <a:spcBef>
                          <a:spcPts val="1260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5148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provides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radiological safety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monitoring during the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entire visit,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by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offering you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direct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reading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electronic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personal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dosimeters;</a:t>
                      </a:r>
                      <a:endParaRPr sz="1250" dirty="0">
                        <a:latin typeface="Comic Sans MS"/>
                        <a:cs typeface="Comic Sans MS"/>
                      </a:endParaRPr>
                    </a:p>
                    <a:p>
                      <a:pPr marL="450850" marR="61594" indent="-360045" algn="just">
                        <a:lnSpc>
                          <a:spcPct val="111200"/>
                        </a:lnSpc>
                        <a:spcBef>
                          <a:spcPts val="610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5148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provides accompanying personnel during the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entire visit,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who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will guide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 only on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route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locations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formerly established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approved for visiting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by 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institute’s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management;</a:t>
                      </a:r>
                      <a:endParaRPr sz="1250" dirty="0">
                        <a:latin typeface="Comic Sans MS"/>
                        <a:cs typeface="Comic Sans MS"/>
                      </a:endParaRPr>
                    </a:p>
                    <a:p>
                      <a:pPr marL="450850" indent="-360680" algn="just">
                        <a:lnSpc>
                          <a:spcPct val="100000"/>
                        </a:lnSpc>
                        <a:spcBef>
                          <a:spcPts val="780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5148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limits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radiological risk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work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areas;</a:t>
                      </a:r>
                      <a:endParaRPr sz="1250" dirty="0">
                        <a:latin typeface="Comic Sans MS"/>
                        <a:cs typeface="Comic Sans MS"/>
                      </a:endParaRPr>
                    </a:p>
                    <a:p>
                      <a:pPr marL="450850" marR="64769" indent="-360045" algn="just">
                        <a:lnSpc>
                          <a:spcPct val="111600"/>
                        </a:lnSpc>
                        <a:spcBef>
                          <a:spcPts val="59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5148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provides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wide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range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equipment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against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ionising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radiations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also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collective equipment for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radiation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equipment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radiation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monitoring;</a:t>
                      </a:r>
                      <a:endParaRPr sz="1250" dirty="0">
                        <a:latin typeface="Comic Sans MS"/>
                        <a:cs typeface="Comic Sans MS"/>
                      </a:endParaRPr>
                    </a:p>
                    <a:p>
                      <a:pPr marL="450850" indent="-360680" algn="just">
                        <a:lnSpc>
                          <a:spcPct val="100000"/>
                        </a:lnSpc>
                        <a:spcBef>
                          <a:spcPts val="770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5148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offers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personal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equipment,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when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required;</a:t>
                      </a:r>
                      <a:endParaRPr sz="1250" dirty="0">
                        <a:latin typeface="Comic Sans MS"/>
                        <a:cs typeface="Comic Sans MS"/>
                      </a:endParaRPr>
                    </a:p>
                  </a:txBody>
                  <a:tcPr marL="0" marR="0" marT="298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379" y="1536064"/>
            <a:ext cx="2133270" cy="21488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4672" y="304672"/>
            <a:ext cx="6954520" cy="10086340"/>
            <a:chOff x="304672" y="304672"/>
            <a:chExt cx="6954520" cy="10086340"/>
          </a:xfrm>
        </p:grpSpPr>
        <p:sp>
          <p:nvSpPr>
            <p:cNvPr id="5" name="object 5"/>
            <p:cNvSpPr/>
            <p:nvPr/>
          </p:nvSpPr>
          <p:spPr>
            <a:xfrm>
              <a:off x="304799" y="1033180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561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0" y="0"/>
                  </a:moveTo>
                  <a:lnTo>
                    <a:pt x="85344" y="0"/>
                  </a:lnTo>
                  <a:lnTo>
                    <a:pt x="85344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451" y="419099"/>
              <a:ext cx="0" cy="9856470"/>
            </a:xfrm>
            <a:custGeom>
              <a:avLst/>
              <a:gdLst/>
              <a:ahLst/>
              <a:cxnLst/>
              <a:rect l="l" t="t" r="r" b="b"/>
              <a:pathLst>
                <a:path h="9856470">
                  <a:moveTo>
                    <a:pt x="0" y="0"/>
                  </a:moveTo>
                  <a:lnTo>
                    <a:pt x="0" y="9856012"/>
                  </a:lnTo>
                </a:path>
              </a:pathLst>
            </a:custGeom>
            <a:ln w="57302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404" y="10160202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3995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3995" y="228600"/>
                  </a:lnTo>
                  <a:lnTo>
                    <a:pt x="113995" y="171602"/>
                  </a:lnTo>
                  <a:close/>
                </a:path>
                <a:path w="114300" h="228600">
                  <a:moveTo>
                    <a:pt x="113995" y="114909"/>
                  </a:moveTo>
                  <a:lnTo>
                    <a:pt x="0" y="0"/>
                  </a:lnTo>
                  <a:lnTo>
                    <a:pt x="0" y="114909"/>
                  </a:lnTo>
                  <a:lnTo>
                    <a:pt x="113995" y="11490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79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5866" y="305561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85978"/>
                  </a:moveTo>
                  <a:lnTo>
                    <a:pt x="85039" y="85978"/>
                  </a:lnTo>
                  <a:lnTo>
                    <a:pt x="85039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100" y="304837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0" y="228561"/>
                  </a:lnTo>
                  <a:lnTo>
                    <a:pt x="114300" y="114261"/>
                  </a:lnTo>
                  <a:close/>
                </a:path>
                <a:path w="1143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400" y="304837"/>
              <a:ext cx="6724015" cy="10084435"/>
            </a:xfrm>
            <a:custGeom>
              <a:avLst/>
              <a:gdLst/>
              <a:ahLst/>
              <a:cxnLst/>
              <a:rect l="l" t="t" r="r" b="b"/>
              <a:pathLst>
                <a:path w="6724015" h="10084435">
                  <a:moveTo>
                    <a:pt x="231635" y="10027272"/>
                  </a:moveTo>
                  <a:lnTo>
                    <a:pt x="0" y="10027272"/>
                  </a:lnTo>
                  <a:lnTo>
                    <a:pt x="0" y="10083965"/>
                  </a:lnTo>
                  <a:lnTo>
                    <a:pt x="231635" y="10083965"/>
                  </a:lnTo>
                  <a:lnTo>
                    <a:pt x="231635" y="10027272"/>
                  </a:lnTo>
                  <a:close/>
                </a:path>
                <a:path w="6724015" h="10084435">
                  <a:moveTo>
                    <a:pt x="231635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231635" y="56984"/>
                  </a:lnTo>
                  <a:lnTo>
                    <a:pt x="231635" y="0"/>
                  </a:lnTo>
                  <a:close/>
                </a:path>
                <a:path w="6724015" h="10084435">
                  <a:moveTo>
                    <a:pt x="2085390" y="10027272"/>
                  </a:moveTo>
                  <a:lnTo>
                    <a:pt x="2085390" y="10027272"/>
                  </a:lnTo>
                  <a:lnTo>
                    <a:pt x="231648" y="10027272"/>
                  </a:lnTo>
                  <a:lnTo>
                    <a:pt x="231648" y="10083965"/>
                  </a:lnTo>
                  <a:lnTo>
                    <a:pt x="2085390" y="10083965"/>
                  </a:lnTo>
                  <a:lnTo>
                    <a:pt x="2085390" y="10027272"/>
                  </a:lnTo>
                  <a:close/>
                </a:path>
                <a:path w="6724015" h="10084435">
                  <a:moveTo>
                    <a:pt x="2085390" y="0"/>
                  </a:moveTo>
                  <a:lnTo>
                    <a:pt x="2085390" y="0"/>
                  </a:lnTo>
                  <a:lnTo>
                    <a:pt x="231648" y="0"/>
                  </a:lnTo>
                  <a:lnTo>
                    <a:pt x="231648" y="56984"/>
                  </a:lnTo>
                  <a:lnTo>
                    <a:pt x="2085390" y="56984"/>
                  </a:lnTo>
                  <a:lnTo>
                    <a:pt x="2085390" y="0"/>
                  </a:lnTo>
                  <a:close/>
                </a:path>
                <a:path w="6724015" h="10084435">
                  <a:moveTo>
                    <a:pt x="5329098" y="10027272"/>
                  </a:moveTo>
                  <a:lnTo>
                    <a:pt x="5329098" y="10027272"/>
                  </a:lnTo>
                  <a:lnTo>
                    <a:pt x="2085467" y="10027272"/>
                  </a:lnTo>
                  <a:lnTo>
                    <a:pt x="2085467" y="10083965"/>
                  </a:lnTo>
                  <a:lnTo>
                    <a:pt x="5329098" y="10083965"/>
                  </a:lnTo>
                  <a:lnTo>
                    <a:pt x="5329098" y="10027272"/>
                  </a:lnTo>
                  <a:close/>
                </a:path>
                <a:path w="6724015" h="10084435">
                  <a:moveTo>
                    <a:pt x="5329098" y="0"/>
                  </a:moveTo>
                  <a:lnTo>
                    <a:pt x="5329098" y="0"/>
                  </a:lnTo>
                  <a:lnTo>
                    <a:pt x="2085467" y="0"/>
                  </a:lnTo>
                  <a:lnTo>
                    <a:pt x="2085467" y="56984"/>
                  </a:lnTo>
                  <a:lnTo>
                    <a:pt x="5329098" y="56984"/>
                  </a:lnTo>
                  <a:lnTo>
                    <a:pt x="5329098" y="0"/>
                  </a:lnTo>
                  <a:close/>
                </a:path>
                <a:path w="6724015" h="10084435">
                  <a:moveTo>
                    <a:pt x="6028677" y="10027272"/>
                  </a:moveTo>
                  <a:lnTo>
                    <a:pt x="5795518" y="10027272"/>
                  </a:lnTo>
                  <a:lnTo>
                    <a:pt x="5562346" y="10027272"/>
                  </a:lnTo>
                  <a:lnTo>
                    <a:pt x="5329174" y="10027272"/>
                  </a:lnTo>
                  <a:lnTo>
                    <a:pt x="5329174" y="10083965"/>
                  </a:lnTo>
                  <a:lnTo>
                    <a:pt x="5562346" y="10083965"/>
                  </a:lnTo>
                  <a:lnTo>
                    <a:pt x="5795518" y="10083965"/>
                  </a:lnTo>
                  <a:lnTo>
                    <a:pt x="6028677" y="10083965"/>
                  </a:lnTo>
                  <a:lnTo>
                    <a:pt x="6028677" y="10027272"/>
                  </a:lnTo>
                  <a:close/>
                </a:path>
                <a:path w="6724015" h="10084435">
                  <a:moveTo>
                    <a:pt x="6028677" y="0"/>
                  </a:moveTo>
                  <a:lnTo>
                    <a:pt x="5795518" y="0"/>
                  </a:lnTo>
                  <a:lnTo>
                    <a:pt x="5562346" y="0"/>
                  </a:lnTo>
                  <a:lnTo>
                    <a:pt x="5329174" y="0"/>
                  </a:lnTo>
                  <a:lnTo>
                    <a:pt x="5329174" y="56984"/>
                  </a:lnTo>
                  <a:lnTo>
                    <a:pt x="5562346" y="56984"/>
                  </a:lnTo>
                  <a:lnTo>
                    <a:pt x="5795518" y="56984"/>
                  </a:lnTo>
                  <a:lnTo>
                    <a:pt x="6028677" y="56984"/>
                  </a:lnTo>
                  <a:lnTo>
                    <a:pt x="6028677" y="0"/>
                  </a:lnTo>
                  <a:close/>
                </a:path>
                <a:path w="6724015" h="10084435">
                  <a:moveTo>
                    <a:pt x="6495034" y="10027272"/>
                  </a:moveTo>
                  <a:lnTo>
                    <a:pt x="6261862" y="10027272"/>
                  </a:lnTo>
                  <a:lnTo>
                    <a:pt x="6028690" y="10027272"/>
                  </a:lnTo>
                  <a:lnTo>
                    <a:pt x="6028690" y="10083965"/>
                  </a:lnTo>
                  <a:lnTo>
                    <a:pt x="6261862" y="10083965"/>
                  </a:lnTo>
                  <a:lnTo>
                    <a:pt x="6495034" y="10083965"/>
                  </a:lnTo>
                  <a:lnTo>
                    <a:pt x="6495034" y="10027272"/>
                  </a:lnTo>
                  <a:close/>
                </a:path>
                <a:path w="6724015" h="10084435">
                  <a:moveTo>
                    <a:pt x="6495034" y="0"/>
                  </a:moveTo>
                  <a:lnTo>
                    <a:pt x="6261862" y="0"/>
                  </a:lnTo>
                  <a:lnTo>
                    <a:pt x="6028690" y="0"/>
                  </a:lnTo>
                  <a:lnTo>
                    <a:pt x="6028690" y="56984"/>
                  </a:lnTo>
                  <a:lnTo>
                    <a:pt x="6261862" y="56984"/>
                  </a:lnTo>
                  <a:lnTo>
                    <a:pt x="6495034" y="56984"/>
                  </a:lnTo>
                  <a:lnTo>
                    <a:pt x="6495034" y="0"/>
                  </a:lnTo>
                  <a:close/>
                </a:path>
                <a:path w="6724015" h="10084435">
                  <a:moveTo>
                    <a:pt x="6723532" y="10026967"/>
                  </a:moveTo>
                  <a:lnTo>
                    <a:pt x="6666230" y="10026967"/>
                  </a:lnTo>
                  <a:lnTo>
                    <a:pt x="6666230" y="10083965"/>
                  </a:lnTo>
                  <a:lnTo>
                    <a:pt x="6723532" y="10083965"/>
                  </a:lnTo>
                  <a:lnTo>
                    <a:pt x="6723532" y="1002696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72452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85344" y="0"/>
                  </a:moveTo>
                  <a:lnTo>
                    <a:pt x="0" y="0"/>
                  </a:lnTo>
                  <a:lnTo>
                    <a:pt x="0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28434" y="1016020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4300" y="228600"/>
                  </a:lnTo>
                  <a:lnTo>
                    <a:pt x="114300" y="171602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0"/>
                  </a:moveTo>
                  <a:lnTo>
                    <a:pt x="171196" y="0"/>
                  </a:lnTo>
                  <a:lnTo>
                    <a:pt x="171196" y="114300"/>
                  </a:lnTo>
                  <a:lnTo>
                    <a:pt x="228498" y="114300"/>
                  </a:lnTo>
                  <a:lnTo>
                    <a:pt x="22849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9962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72452" y="30556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60">
                  <a:moveTo>
                    <a:pt x="85344" y="85978"/>
                  </a:moveTo>
                  <a:lnTo>
                    <a:pt x="0" y="859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28434" y="304837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114300" y="228561"/>
                  </a:lnTo>
                  <a:lnTo>
                    <a:pt x="114300" y="114261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114261"/>
                  </a:moveTo>
                  <a:lnTo>
                    <a:pt x="171196" y="114261"/>
                  </a:lnTo>
                  <a:lnTo>
                    <a:pt x="171196" y="228561"/>
                  </a:lnTo>
                  <a:lnTo>
                    <a:pt x="228498" y="228561"/>
                  </a:lnTo>
                  <a:lnTo>
                    <a:pt x="228498" y="11426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99630" y="533399"/>
              <a:ext cx="57785" cy="9627235"/>
            </a:xfrm>
            <a:custGeom>
              <a:avLst/>
              <a:gdLst/>
              <a:ahLst/>
              <a:cxnLst/>
              <a:rect l="l" t="t" r="r" b="b"/>
              <a:pathLst>
                <a:path w="57784" h="9627235">
                  <a:moveTo>
                    <a:pt x="57302" y="8215643"/>
                  </a:moveTo>
                  <a:lnTo>
                    <a:pt x="0" y="8215643"/>
                  </a:lnTo>
                  <a:lnTo>
                    <a:pt x="0" y="8450326"/>
                  </a:lnTo>
                  <a:lnTo>
                    <a:pt x="0" y="8684971"/>
                  </a:lnTo>
                  <a:lnTo>
                    <a:pt x="0" y="9626803"/>
                  </a:lnTo>
                  <a:lnTo>
                    <a:pt x="57302" y="9626803"/>
                  </a:lnTo>
                  <a:lnTo>
                    <a:pt x="57302" y="8450326"/>
                  </a:lnTo>
                  <a:lnTo>
                    <a:pt x="57302" y="8215643"/>
                  </a:lnTo>
                  <a:close/>
                </a:path>
                <a:path w="57784" h="9627235">
                  <a:moveTo>
                    <a:pt x="57302" y="7745933"/>
                  </a:moveTo>
                  <a:lnTo>
                    <a:pt x="0" y="7745933"/>
                  </a:lnTo>
                  <a:lnTo>
                    <a:pt x="0" y="7980934"/>
                  </a:lnTo>
                  <a:lnTo>
                    <a:pt x="0" y="8215630"/>
                  </a:lnTo>
                  <a:lnTo>
                    <a:pt x="57302" y="8215630"/>
                  </a:lnTo>
                  <a:lnTo>
                    <a:pt x="57302" y="7980934"/>
                  </a:lnTo>
                  <a:lnTo>
                    <a:pt x="57302" y="7745933"/>
                  </a:lnTo>
                  <a:close/>
                </a:path>
                <a:path w="57784" h="9627235">
                  <a:moveTo>
                    <a:pt x="57302" y="7511174"/>
                  </a:moveTo>
                  <a:lnTo>
                    <a:pt x="0" y="7511174"/>
                  </a:lnTo>
                  <a:lnTo>
                    <a:pt x="0" y="7745857"/>
                  </a:lnTo>
                  <a:lnTo>
                    <a:pt x="57302" y="7745857"/>
                  </a:lnTo>
                  <a:lnTo>
                    <a:pt x="57302" y="7511174"/>
                  </a:lnTo>
                  <a:close/>
                </a:path>
                <a:path w="57784" h="9627235">
                  <a:moveTo>
                    <a:pt x="57302" y="3051683"/>
                  </a:moveTo>
                  <a:lnTo>
                    <a:pt x="0" y="3051683"/>
                  </a:lnTo>
                  <a:lnTo>
                    <a:pt x="0" y="3286379"/>
                  </a:lnTo>
                  <a:lnTo>
                    <a:pt x="0" y="3521087"/>
                  </a:lnTo>
                  <a:lnTo>
                    <a:pt x="0" y="7511161"/>
                  </a:lnTo>
                  <a:lnTo>
                    <a:pt x="57302" y="7511161"/>
                  </a:lnTo>
                  <a:lnTo>
                    <a:pt x="57302" y="3286379"/>
                  </a:lnTo>
                  <a:lnTo>
                    <a:pt x="57302" y="3051683"/>
                  </a:lnTo>
                  <a:close/>
                </a:path>
                <a:path w="57784" h="9627235">
                  <a:moveTo>
                    <a:pt x="57302" y="704342"/>
                  </a:moveTo>
                  <a:lnTo>
                    <a:pt x="0" y="704342"/>
                  </a:lnTo>
                  <a:lnTo>
                    <a:pt x="0" y="939038"/>
                  </a:lnTo>
                  <a:lnTo>
                    <a:pt x="0" y="1173734"/>
                  </a:lnTo>
                  <a:lnTo>
                    <a:pt x="0" y="3051302"/>
                  </a:lnTo>
                  <a:lnTo>
                    <a:pt x="57302" y="3051302"/>
                  </a:lnTo>
                  <a:lnTo>
                    <a:pt x="57302" y="939038"/>
                  </a:lnTo>
                  <a:lnTo>
                    <a:pt x="57302" y="704342"/>
                  </a:lnTo>
                  <a:close/>
                </a:path>
                <a:path w="57784" h="9627235">
                  <a:moveTo>
                    <a:pt x="57302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0" y="469392"/>
                  </a:lnTo>
                  <a:lnTo>
                    <a:pt x="0" y="704088"/>
                  </a:lnTo>
                  <a:lnTo>
                    <a:pt x="57302" y="704088"/>
                  </a:lnTo>
                  <a:lnTo>
                    <a:pt x="57302" y="469392"/>
                  </a:lnTo>
                  <a:lnTo>
                    <a:pt x="57302" y="234696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8659" y="929639"/>
            <a:ext cx="2374265" cy="21628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9780" y="301367"/>
            <a:ext cx="6220460" cy="952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marR="2609850" indent="-271780" algn="just">
              <a:lnSpc>
                <a:spcPct val="128299"/>
              </a:lnSpc>
              <a:spcBef>
                <a:spcPts val="105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448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you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can</a:t>
            </a:r>
            <a:r>
              <a:rPr sz="1250" i="1" spc="-25" dirty="0">
                <a:latin typeface="Comic Sans MS"/>
                <a:cs typeface="Comic Sans MS"/>
              </a:rPr>
              <a:t> find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necessary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equipment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provide </a:t>
            </a:r>
            <a:r>
              <a:rPr sz="1250" i="1" spc="-25" dirty="0">
                <a:latin typeface="Comic Sans MS"/>
                <a:cs typeface="Comic Sans MS"/>
              </a:rPr>
              <a:t>radiological </a:t>
            </a:r>
            <a:r>
              <a:rPr sz="1250" i="1" spc="-30" dirty="0">
                <a:latin typeface="Comic Sans MS"/>
                <a:cs typeface="Comic Sans MS"/>
              </a:rPr>
              <a:t>safety against </a:t>
            </a:r>
            <a:r>
              <a:rPr sz="1250" i="1" spc="-25" dirty="0">
                <a:latin typeface="Comic Sans MS"/>
                <a:cs typeface="Comic Sans MS"/>
              </a:rPr>
              <a:t>normal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 potential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exposure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(gate,</a:t>
            </a:r>
            <a:r>
              <a:rPr sz="1250" i="1" spc="-25" dirty="0">
                <a:latin typeface="Comic Sans MS"/>
                <a:cs typeface="Comic Sans MS"/>
              </a:rPr>
              <a:t> locker,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healthcare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point,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decontamination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options,</a:t>
            </a:r>
            <a:r>
              <a:rPr sz="1250" i="1" spc="-25" dirty="0">
                <a:latin typeface="Comic Sans MS"/>
                <a:cs typeface="Comic Sans MS"/>
              </a:rPr>
              <a:t> radiation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protection means, dosimetric devices, safety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systems,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etc.);</a:t>
            </a:r>
            <a:endParaRPr sz="1250" dirty="0">
              <a:latin typeface="Comic Sans MS"/>
              <a:cs typeface="Comic Sans MS"/>
            </a:endParaRPr>
          </a:p>
          <a:p>
            <a:pPr marL="283845" marR="2607945" indent="-271780" algn="just">
              <a:lnSpc>
                <a:spcPct val="111500"/>
              </a:lnSpc>
              <a:spcBef>
                <a:spcPts val="1240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448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informs you during training before the </a:t>
            </a:r>
            <a:r>
              <a:rPr sz="1250" i="1" spc="-25" dirty="0">
                <a:latin typeface="Comic Sans MS"/>
                <a:cs typeface="Comic Sans MS"/>
              </a:rPr>
              <a:t>visit </a:t>
            </a:r>
            <a:r>
              <a:rPr sz="1250" i="1" spc="-30" dirty="0">
                <a:latin typeface="Comic Sans MS"/>
                <a:cs typeface="Comic Sans MS"/>
              </a:rPr>
              <a:t>on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IFIN-HH </a:t>
            </a:r>
            <a:r>
              <a:rPr sz="1250" i="1" spc="-25" dirty="0">
                <a:latin typeface="Comic Sans MS"/>
                <a:cs typeface="Comic Sans MS"/>
              </a:rPr>
              <a:t>specific activities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the </a:t>
            </a:r>
            <a:r>
              <a:rPr sz="1250" i="1" spc="-25" dirty="0">
                <a:latin typeface="Comic Sans MS"/>
                <a:cs typeface="Comic Sans MS"/>
              </a:rPr>
              <a:t>risks </a:t>
            </a:r>
            <a:r>
              <a:rPr sz="1250" i="1" spc="-30" dirty="0">
                <a:latin typeface="Comic Sans MS"/>
                <a:cs typeface="Comic Sans MS"/>
              </a:rPr>
              <a:t>on </a:t>
            </a:r>
            <a:r>
              <a:rPr sz="1250" i="1" spc="-25" dirty="0">
                <a:latin typeface="Comic Sans MS"/>
                <a:cs typeface="Comic Sans MS"/>
              </a:rPr>
              <a:t> radiological </a:t>
            </a:r>
            <a:r>
              <a:rPr sz="1250" i="1" spc="-30" dirty="0">
                <a:latin typeface="Comic Sans MS"/>
                <a:cs typeface="Comic Sans MS"/>
              </a:rPr>
              <a:t>safety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safety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health </a:t>
            </a:r>
            <a:r>
              <a:rPr sz="1250" i="1" spc="-25" dirty="0">
                <a:latin typeface="Comic Sans MS"/>
                <a:cs typeface="Comic Sans MS"/>
              </a:rPr>
              <a:t>at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work, </a:t>
            </a:r>
            <a:r>
              <a:rPr sz="1250" i="1" spc="-25" dirty="0">
                <a:latin typeface="Comic Sans MS"/>
                <a:cs typeface="Comic Sans MS"/>
              </a:rPr>
              <a:t>as well as </a:t>
            </a:r>
            <a:r>
              <a:rPr sz="1250" i="1" spc="-30" dirty="0">
                <a:latin typeface="Comic Sans MS"/>
                <a:cs typeface="Comic Sans MS"/>
              </a:rPr>
              <a:t>the prevention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protection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measures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activities </a:t>
            </a:r>
            <a:r>
              <a:rPr sz="1250" i="1" spc="-25" dirty="0">
                <a:latin typeface="Comic Sans MS"/>
                <a:cs typeface="Comic Sans MS"/>
              </a:rPr>
              <a:t>at </a:t>
            </a:r>
            <a:r>
              <a:rPr sz="1250" i="1" spc="-35" dirty="0">
                <a:latin typeface="Comic Sans MS"/>
                <a:cs typeface="Comic Sans MS"/>
              </a:rPr>
              <a:t>IFIN-HH </a:t>
            </a:r>
            <a:r>
              <a:rPr sz="1250" i="1" spc="-25" dirty="0">
                <a:latin typeface="Comic Sans MS"/>
                <a:cs typeface="Comic Sans MS"/>
              </a:rPr>
              <a:t>level, </a:t>
            </a:r>
            <a:r>
              <a:rPr sz="1250" i="1" spc="-30" dirty="0">
                <a:latin typeface="Comic Sans MS"/>
                <a:cs typeface="Comic Sans MS"/>
              </a:rPr>
              <a:t>in </a:t>
            </a:r>
            <a:r>
              <a:rPr sz="1250" i="1" spc="-25" dirty="0">
                <a:latin typeface="Comic Sans MS"/>
                <a:cs typeface="Comic Sans MS"/>
              </a:rPr>
              <a:t> general;</a:t>
            </a:r>
            <a:endParaRPr sz="125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"/>
            </a:pPr>
            <a:endParaRPr sz="1100" dirty="0">
              <a:latin typeface="Comic Sans MS"/>
              <a:cs typeface="Comic Sans MS"/>
            </a:endParaRPr>
          </a:p>
          <a:p>
            <a:pPr marL="282575" marR="8255" indent="-270510" algn="just">
              <a:lnSpc>
                <a:spcPct val="128800"/>
              </a:lnSpc>
              <a:spcBef>
                <a:spcPts val="5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448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permanently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provides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both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monitoring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work</a:t>
            </a:r>
            <a:r>
              <a:rPr sz="1250" i="1" spc="-30" dirty="0">
                <a:latin typeface="Comic Sans MS"/>
                <a:cs typeface="Comic Sans MS"/>
              </a:rPr>
              <a:t> environment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 monitoring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radioactivity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environment;</a:t>
            </a:r>
            <a:endParaRPr sz="125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Wingdings"/>
              <a:buChar char=""/>
            </a:pPr>
            <a:endParaRPr sz="1150" dirty="0">
              <a:latin typeface="Comic Sans MS"/>
              <a:cs typeface="Comic Sans MS"/>
            </a:endParaRPr>
          </a:p>
          <a:p>
            <a:pPr marL="283845" indent="-271780" algn="just">
              <a:lnSpc>
                <a:spcPct val="100000"/>
              </a:lnSpc>
              <a:buClr>
                <a:srgbClr val="FF0000"/>
              </a:buClr>
              <a:buSzPct val="96000"/>
              <a:buFont typeface="Wingdings"/>
              <a:buChar char=""/>
              <a:tabLst>
                <a:tab pos="28448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provide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permanently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dosimetric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monitoring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entire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personnel;</a:t>
            </a:r>
            <a:endParaRPr sz="1250" dirty="0">
              <a:latin typeface="Comic Sans MS"/>
              <a:cs typeface="Comic Sans MS"/>
            </a:endParaRPr>
          </a:p>
          <a:p>
            <a:pPr marL="282575" marR="7620" indent="-270510" algn="just">
              <a:lnSpc>
                <a:spcPct val="128299"/>
              </a:lnSpc>
              <a:spcBef>
                <a:spcPts val="944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448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has</a:t>
            </a:r>
            <a:r>
              <a:rPr sz="1250" i="1" spc="1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laboratories</a:t>
            </a:r>
            <a:r>
              <a:rPr sz="1250" i="1" spc="1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notified</a:t>
            </a:r>
            <a:r>
              <a:rPr sz="1250" i="1" spc="1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130" dirty="0">
                <a:latin typeface="Comic Sans MS"/>
                <a:cs typeface="Comic Sans MS"/>
              </a:rPr>
              <a:t> </a:t>
            </a:r>
            <a:r>
              <a:rPr sz="1250" i="1" spc="-40" dirty="0">
                <a:latin typeface="Comic Sans MS"/>
                <a:cs typeface="Comic Sans MS"/>
              </a:rPr>
              <a:t>CNCAN</a:t>
            </a:r>
            <a:r>
              <a:rPr sz="1250" i="1" spc="1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for</a:t>
            </a:r>
            <a:r>
              <a:rPr sz="1250" i="1" spc="13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personal</a:t>
            </a:r>
            <a:r>
              <a:rPr sz="1250" i="1" spc="1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dosimetric</a:t>
            </a:r>
            <a:r>
              <a:rPr sz="1250" i="1" spc="1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monitoring</a:t>
            </a:r>
            <a:r>
              <a:rPr sz="1250" i="1" spc="1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activities </a:t>
            </a:r>
            <a:r>
              <a:rPr sz="1250" i="1" spc="-3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 external exposure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25" dirty="0">
                <a:latin typeface="Comic Sans MS"/>
                <a:cs typeface="Comic Sans MS"/>
              </a:rPr>
              <a:t>internal </a:t>
            </a:r>
            <a:r>
              <a:rPr sz="1250" i="1" spc="-30" dirty="0">
                <a:latin typeface="Comic Sans MS"/>
                <a:cs typeface="Comic Sans MS"/>
              </a:rPr>
              <a:t>contamination of the personnel, with dosimetric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film, thermo-luminescent dosimeter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human </a:t>
            </a:r>
            <a:r>
              <a:rPr sz="1250" i="1" spc="-35" dirty="0">
                <a:latin typeface="Comic Sans MS"/>
                <a:cs typeface="Comic Sans MS"/>
              </a:rPr>
              <a:t>body </a:t>
            </a:r>
            <a:r>
              <a:rPr sz="1250" i="1" spc="-30" dirty="0">
                <a:latin typeface="Comic Sans MS"/>
                <a:cs typeface="Comic Sans MS"/>
              </a:rPr>
              <a:t>counter, estimating the dose </a:t>
            </a:r>
            <a:r>
              <a:rPr sz="1250" i="1" spc="-25" dirty="0">
                <a:latin typeface="Comic Sans MS"/>
                <a:cs typeface="Comic Sans MS"/>
              </a:rPr>
              <a:t> equivalent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actual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doses;</a:t>
            </a:r>
            <a:endParaRPr sz="1250" dirty="0">
              <a:latin typeface="Comic Sans MS"/>
              <a:cs typeface="Comic Sans MS"/>
            </a:endParaRPr>
          </a:p>
          <a:p>
            <a:pPr marL="282575" marR="6350" indent="-270510" algn="just">
              <a:lnSpc>
                <a:spcPct val="128099"/>
              </a:lnSpc>
              <a:spcBef>
                <a:spcPts val="1195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448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provides the safe </a:t>
            </a:r>
            <a:r>
              <a:rPr sz="1250" i="1" spc="-35" dirty="0">
                <a:latin typeface="Comic Sans MS"/>
                <a:cs typeface="Comic Sans MS"/>
              </a:rPr>
              <a:t>management </a:t>
            </a:r>
            <a:r>
              <a:rPr sz="1250" i="1" spc="-30" dirty="0">
                <a:latin typeface="Comic Sans MS"/>
                <a:cs typeface="Comic Sans MS"/>
              </a:rPr>
              <a:t>of institutional </a:t>
            </a:r>
            <a:r>
              <a:rPr sz="1250" i="1" spc="-25" dirty="0">
                <a:latin typeface="Comic Sans MS"/>
                <a:cs typeface="Comic Sans MS"/>
              </a:rPr>
              <a:t>radioactive </a:t>
            </a:r>
            <a:r>
              <a:rPr sz="1250" i="1" spc="-30" dirty="0">
                <a:latin typeface="Comic Sans MS"/>
                <a:cs typeface="Comic Sans MS"/>
              </a:rPr>
              <a:t>waste resulting from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 activities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performed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accordance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regulatory </a:t>
            </a:r>
            <a:r>
              <a:rPr sz="1250" i="1" spc="-30" dirty="0">
                <a:latin typeface="Comic Sans MS"/>
                <a:cs typeface="Comic Sans MS"/>
              </a:rPr>
              <a:t>requirements;</a:t>
            </a:r>
            <a:endParaRPr sz="1250" dirty="0">
              <a:latin typeface="Comic Sans MS"/>
              <a:cs typeface="Comic Sans MS"/>
            </a:endParaRPr>
          </a:p>
          <a:p>
            <a:pPr marL="282575" marR="6350" indent="-270510" algn="just">
              <a:lnSpc>
                <a:spcPct val="128200"/>
              </a:lnSpc>
              <a:spcBef>
                <a:spcPts val="1210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448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provides the </a:t>
            </a:r>
            <a:r>
              <a:rPr sz="1250" i="1" spc="-35" dirty="0">
                <a:latin typeface="Comic Sans MS"/>
                <a:cs typeface="Comic Sans MS"/>
              </a:rPr>
              <a:t>proper </a:t>
            </a:r>
            <a:r>
              <a:rPr sz="1250" i="1" spc="-25" dirty="0">
                <a:latin typeface="Comic Sans MS"/>
                <a:cs typeface="Comic Sans MS"/>
              </a:rPr>
              <a:t>training </a:t>
            </a:r>
            <a:r>
              <a:rPr sz="1250" i="1" spc="-30" dirty="0">
                <a:latin typeface="Comic Sans MS"/>
                <a:cs typeface="Comic Sans MS"/>
              </a:rPr>
              <a:t>of professionally exposed personnel,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the </a:t>
            </a:r>
            <a:r>
              <a:rPr sz="1250" i="1" spc="-25" dirty="0">
                <a:latin typeface="Comic Sans MS"/>
                <a:cs typeface="Comic Sans MS"/>
              </a:rPr>
              <a:t>field </a:t>
            </a:r>
            <a:r>
              <a:rPr sz="1250" i="1" spc="-30" dirty="0">
                <a:latin typeface="Comic Sans MS"/>
                <a:cs typeface="Comic Sans MS"/>
              </a:rPr>
              <a:t>of </a:t>
            </a:r>
            <a:r>
              <a:rPr sz="1250" i="1" spc="-25" dirty="0">
                <a:latin typeface="Comic Sans MS"/>
                <a:cs typeface="Comic Sans MS"/>
              </a:rPr>
              <a:t> radiological </a:t>
            </a:r>
            <a:r>
              <a:rPr sz="1250" i="1" spc="-30" dirty="0">
                <a:latin typeface="Comic Sans MS"/>
                <a:cs typeface="Comic Sans MS"/>
              </a:rPr>
              <a:t>safety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maintains </a:t>
            </a:r>
            <a:r>
              <a:rPr sz="1250" i="1" spc="-25" dirty="0">
                <a:latin typeface="Comic Sans MS"/>
                <a:cs typeface="Comic Sans MS"/>
              </a:rPr>
              <a:t>the level </a:t>
            </a:r>
            <a:r>
              <a:rPr sz="1250" i="1" spc="-30" dirty="0">
                <a:latin typeface="Comic Sans MS"/>
                <a:cs typeface="Comic Sans MS"/>
              </a:rPr>
              <a:t>of training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technical competence of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entire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personnel,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through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both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adequate</a:t>
            </a:r>
            <a:r>
              <a:rPr sz="1250" i="1" spc="-25" dirty="0">
                <a:latin typeface="Comic Sans MS"/>
                <a:cs typeface="Comic Sans MS"/>
              </a:rPr>
              <a:t> training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programs</a:t>
            </a:r>
            <a:r>
              <a:rPr sz="1250" i="1" spc="-30" dirty="0">
                <a:latin typeface="Comic Sans MS"/>
                <a:cs typeface="Comic Sans MS"/>
              </a:rPr>
              <a:t> organised</a:t>
            </a:r>
            <a:r>
              <a:rPr sz="1250" i="1" spc="-25" dirty="0">
                <a:latin typeface="Comic Sans MS"/>
                <a:cs typeface="Comic Sans MS"/>
              </a:rPr>
              <a:t> at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department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institute </a:t>
            </a:r>
            <a:r>
              <a:rPr sz="1250" i="1" spc="-25" dirty="0">
                <a:latin typeface="Comic Sans MS"/>
                <a:cs typeface="Comic Sans MS"/>
              </a:rPr>
              <a:t>level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permanent participation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40" dirty="0">
                <a:latin typeface="Comic Sans MS"/>
                <a:cs typeface="Comic Sans MS"/>
              </a:rPr>
              <a:t>CNCAN </a:t>
            </a:r>
            <a:r>
              <a:rPr sz="1250" i="1" spc="-30" dirty="0">
                <a:latin typeface="Comic Sans MS"/>
                <a:cs typeface="Comic Sans MS"/>
              </a:rPr>
              <a:t>authorized </a:t>
            </a:r>
            <a:r>
              <a:rPr sz="1250" i="1" spc="-25" dirty="0">
                <a:latin typeface="Comic Sans MS"/>
                <a:cs typeface="Comic Sans MS"/>
              </a:rPr>
              <a:t> courses,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international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conferences,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workshops,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seminars,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etc.;</a:t>
            </a:r>
            <a:endParaRPr sz="1250" dirty="0">
              <a:latin typeface="Comic Sans MS"/>
              <a:cs typeface="Comic Sans MS"/>
            </a:endParaRPr>
          </a:p>
          <a:p>
            <a:pPr marL="282575" marR="8890" indent="-270510" algn="just">
              <a:lnSpc>
                <a:spcPct val="128000"/>
              </a:lnSpc>
              <a:spcBef>
                <a:spcPts val="1200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4480" algn="l"/>
              </a:tabLst>
            </a:pPr>
            <a:r>
              <a:rPr sz="1250" i="1" spc="-25" dirty="0">
                <a:latin typeface="Comic Sans MS"/>
                <a:cs typeface="Comic Sans MS"/>
              </a:rPr>
              <a:t>classifies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working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places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depending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-25" dirty="0">
                <a:latin typeface="Comic Sans MS"/>
                <a:cs typeface="Comic Sans MS"/>
              </a:rPr>
              <a:t> 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radiological</a:t>
            </a:r>
            <a:r>
              <a:rPr sz="1250" i="1" spc="-20" dirty="0">
                <a:latin typeface="Comic Sans MS"/>
                <a:cs typeface="Comic Sans MS"/>
              </a:rPr>
              <a:t> risk,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according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3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specific criteria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established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CNCAN;</a:t>
            </a:r>
            <a:endParaRPr sz="1250" dirty="0">
              <a:latin typeface="Comic Sans MS"/>
              <a:cs typeface="Comic Sans MS"/>
            </a:endParaRPr>
          </a:p>
          <a:p>
            <a:pPr marL="282575" marR="5080" indent="-270510" algn="just">
              <a:lnSpc>
                <a:spcPct val="111600"/>
              </a:lnSpc>
              <a:spcBef>
                <a:spcPts val="1450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448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performs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-30" dirty="0">
                <a:latin typeface="Comic Sans MS"/>
                <a:cs typeface="Comic Sans MS"/>
              </a:rPr>
              <a:t> classification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categories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radiological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risk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professionally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exposed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persons,</a:t>
            </a:r>
            <a:r>
              <a:rPr sz="1250" i="1" spc="-25" dirty="0">
                <a:latin typeface="Comic Sans MS"/>
                <a:cs typeface="Comic Sans MS"/>
              </a:rPr>
              <a:t> 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accordance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legal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regulatory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requirements </a:t>
            </a:r>
            <a:r>
              <a:rPr sz="1250" i="1" spc="-25" dirty="0">
                <a:latin typeface="Comic Sans MS"/>
                <a:cs typeface="Comic Sans MS"/>
              </a:rPr>
              <a:t> applicable;</a:t>
            </a:r>
            <a:endParaRPr sz="1250" dirty="0">
              <a:latin typeface="Comic Sans MS"/>
              <a:cs typeface="Comic Sans MS"/>
            </a:endParaRPr>
          </a:p>
          <a:p>
            <a:pPr marL="283845" indent="-271780" algn="just">
              <a:lnSpc>
                <a:spcPct val="100000"/>
              </a:lnSpc>
              <a:spcBef>
                <a:spcPts val="1380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448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monitors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exposure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radiation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case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accidental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emergency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exposure;</a:t>
            </a:r>
            <a:endParaRPr sz="1250" dirty="0">
              <a:latin typeface="Comic Sans MS"/>
              <a:cs typeface="Comic Sans MS"/>
            </a:endParaRPr>
          </a:p>
          <a:p>
            <a:pPr marL="282575" marR="8890" indent="-270510" algn="just">
              <a:lnSpc>
                <a:spcPct val="111200"/>
              </a:lnSpc>
              <a:spcBef>
                <a:spcPts val="1200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4480" algn="l"/>
              </a:tabLst>
            </a:pP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case of contamination, </a:t>
            </a:r>
            <a:r>
              <a:rPr sz="1250" i="1" spc="-25" dirty="0">
                <a:latin typeface="Comic Sans MS"/>
                <a:cs typeface="Comic Sans MS"/>
              </a:rPr>
              <a:t>it </a:t>
            </a:r>
            <a:r>
              <a:rPr sz="1250" i="1" spc="-30" dirty="0">
                <a:latin typeface="Comic Sans MS"/>
                <a:cs typeface="Comic Sans MS"/>
              </a:rPr>
              <a:t>has the procedures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necessary </a:t>
            </a:r>
            <a:r>
              <a:rPr sz="1250" i="1" spc="-25" dirty="0">
                <a:latin typeface="Comic Sans MS"/>
                <a:cs typeface="Comic Sans MS"/>
              </a:rPr>
              <a:t>infrastructure </a:t>
            </a:r>
            <a:r>
              <a:rPr sz="1250" i="1" spc="-35" dirty="0">
                <a:latin typeface="Comic Sans MS"/>
                <a:cs typeface="Comic Sans MS"/>
              </a:rPr>
              <a:t>for </a:t>
            </a:r>
            <a:r>
              <a:rPr sz="1250" i="1" spc="-30" dirty="0">
                <a:latin typeface="Comic Sans MS"/>
                <a:cs typeface="Comic Sans MS"/>
              </a:rPr>
              <a:t> decontamination.</a:t>
            </a:r>
            <a:endParaRPr sz="1250" dirty="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672" y="304672"/>
            <a:ext cx="6954520" cy="10086340"/>
            <a:chOff x="304672" y="304672"/>
            <a:chExt cx="6954520" cy="10086340"/>
          </a:xfrm>
        </p:grpSpPr>
        <p:sp>
          <p:nvSpPr>
            <p:cNvPr id="5" name="object 5"/>
            <p:cNvSpPr/>
            <p:nvPr/>
          </p:nvSpPr>
          <p:spPr>
            <a:xfrm>
              <a:off x="304799" y="1033180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561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0" y="0"/>
                  </a:moveTo>
                  <a:lnTo>
                    <a:pt x="85344" y="0"/>
                  </a:lnTo>
                  <a:lnTo>
                    <a:pt x="85344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451" y="419099"/>
              <a:ext cx="0" cy="9856470"/>
            </a:xfrm>
            <a:custGeom>
              <a:avLst/>
              <a:gdLst/>
              <a:ahLst/>
              <a:cxnLst/>
              <a:rect l="l" t="t" r="r" b="b"/>
              <a:pathLst>
                <a:path h="9856470">
                  <a:moveTo>
                    <a:pt x="0" y="0"/>
                  </a:moveTo>
                  <a:lnTo>
                    <a:pt x="0" y="9856012"/>
                  </a:lnTo>
                </a:path>
              </a:pathLst>
            </a:custGeom>
            <a:ln w="57302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404" y="10160202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3995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3995" y="228600"/>
                  </a:lnTo>
                  <a:lnTo>
                    <a:pt x="113995" y="171602"/>
                  </a:lnTo>
                  <a:close/>
                </a:path>
                <a:path w="114300" h="228600">
                  <a:moveTo>
                    <a:pt x="113995" y="114909"/>
                  </a:moveTo>
                  <a:lnTo>
                    <a:pt x="0" y="0"/>
                  </a:lnTo>
                  <a:lnTo>
                    <a:pt x="0" y="114909"/>
                  </a:lnTo>
                  <a:lnTo>
                    <a:pt x="113995" y="11490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79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5866" y="305561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85978"/>
                  </a:moveTo>
                  <a:lnTo>
                    <a:pt x="85039" y="85978"/>
                  </a:lnTo>
                  <a:lnTo>
                    <a:pt x="85039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100" y="304837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0" y="228561"/>
                  </a:lnTo>
                  <a:lnTo>
                    <a:pt x="114300" y="114261"/>
                  </a:lnTo>
                  <a:close/>
                </a:path>
                <a:path w="1143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400" y="304837"/>
              <a:ext cx="6724015" cy="10084435"/>
            </a:xfrm>
            <a:custGeom>
              <a:avLst/>
              <a:gdLst/>
              <a:ahLst/>
              <a:cxnLst/>
              <a:rect l="l" t="t" r="r" b="b"/>
              <a:pathLst>
                <a:path w="6724015" h="10084435">
                  <a:moveTo>
                    <a:pt x="231635" y="10027272"/>
                  </a:moveTo>
                  <a:lnTo>
                    <a:pt x="0" y="10027272"/>
                  </a:lnTo>
                  <a:lnTo>
                    <a:pt x="0" y="10083965"/>
                  </a:lnTo>
                  <a:lnTo>
                    <a:pt x="231635" y="10083965"/>
                  </a:lnTo>
                  <a:lnTo>
                    <a:pt x="231635" y="10027272"/>
                  </a:lnTo>
                  <a:close/>
                </a:path>
                <a:path w="6724015" h="10084435">
                  <a:moveTo>
                    <a:pt x="231635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231635" y="56984"/>
                  </a:lnTo>
                  <a:lnTo>
                    <a:pt x="231635" y="0"/>
                  </a:lnTo>
                  <a:close/>
                </a:path>
                <a:path w="6724015" h="10084435">
                  <a:moveTo>
                    <a:pt x="2085390" y="10027272"/>
                  </a:moveTo>
                  <a:lnTo>
                    <a:pt x="2085390" y="10027272"/>
                  </a:lnTo>
                  <a:lnTo>
                    <a:pt x="231648" y="10027272"/>
                  </a:lnTo>
                  <a:lnTo>
                    <a:pt x="231648" y="10083965"/>
                  </a:lnTo>
                  <a:lnTo>
                    <a:pt x="2085390" y="10083965"/>
                  </a:lnTo>
                  <a:lnTo>
                    <a:pt x="2085390" y="10027272"/>
                  </a:lnTo>
                  <a:close/>
                </a:path>
                <a:path w="6724015" h="10084435">
                  <a:moveTo>
                    <a:pt x="2085390" y="0"/>
                  </a:moveTo>
                  <a:lnTo>
                    <a:pt x="2085390" y="0"/>
                  </a:lnTo>
                  <a:lnTo>
                    <a:pt x="231648" y="0"/>
                  </a:lnTo>
                  <a:lnTo>
                    <a:pt x="231648" y="56984"/>
                  </a:lnTo>
                  <a:lnTo>
                    <a:pt x="2085390" y="56984"/>
                  </a:lnTo>
                  <a:lnTo>
                    <a:pt x="2085390" y="0"/>
                  </a:lnTo>
                  <a:close/>
                </a:path>
                <a:path w="6724015" h="10084435">
                  <a:moveTo>
                    <a:pt x="5329098" y="10027272"/>
                  </a:moveTo>
                  <a:lnTo>
                    <a:pt x="5329098" y="10027272"/>
                  </a:lnTo>
                  <a:lnTo>
                    <a:pt x="2085467" y="10027272"/>
                  </a:lnTo>
                  <a:lnTo>
                    <a:pt x="2085467" y="10083965"/>
                  </a:lnTo>
                  <a:lnTo>
                    <a:pt x="5329098" y="10083965"/>
                  </a:lnTo>
                  <a:lnTo>
                    <a:pt x="5329098" y="10027272"/>
                  </a:lnTo>
                  <a:close/>
                </a:path>
                <a:path w="6724015" h="10084435">
                  <a:moveTo>
                    <a:pt x="5329098" y="0"/>
                  </a:moveTo>
                  <a:lnTo>
                    <a:pt x="5329098" y="0"/>
                  </a:lnTo>
                  <a:lnTo>
                    <a:pt x="2085467" y="0"/>
                  </a:lnTo>
                  <a:lnTo>
                    <a:pt x="2085467" y="56984"/>
                  </a:lnTo>
                  <a:lnTo>
                    <a:pt x="5329098" y="56984"/>
                  </a:lnTo>
                  <a:lnTo>
                    <a:pt x="5329098" y="0"/>
                  </a:lnTo>
                  <a:close/>
                </a:path>
                <a:path w="6724015" h="10084435">
                  <a:moveTo>
                    <a:pt x="6028677" y="10027272"/>
                  </a:moveTo>
                  <a:lnTo>
                    <a:pt x="5795518" y="10027272"/>
                  </a:lnTo>
                  <a:lnTo>
                    <a:pt x="5562346" y="10027272"/>
                  </a:lnTo>
                  <a:lnTo>
                    <a:pt x="5329174" y="10027272"/>
                  </a:lnTo>
                  <a:lnTo>
                    <a:pt x="5329174" y="10083965"/>
                  </a:lnTo>
                  <a:lnTo>
                    <a:pt x="5562346" y="10083965"/>
                  </a:lnTo>
                  <a:lnTo>
                    <a:pt x="5795518" y="10083965"/>
                  </a:lnTo>
                  <a:lnTo>
                    <a:pt x="6028677" y="10083965"/>
                  </a:lnTo>
                  <a:lnTo>
                    <a:pt x="6028677" y="10027272"/>
                  </a:lnTo>
                  <a:close/>
                </a:path>
                <a:path w="6724015" h="10084435">
                  <a:moveTo>
                    <a:pt x="6028677" y="0"/>
                  </a:moveTo>
                  <a:lnTo>
                    <a:pt x="5795518" y="0"/>
                  </a:lnTo>
                  <a:lnTo>
                    <a:pt x="5562346" y="0"/>
                  </a:lnTo>
                  <a:lnTo>
                    <a:pt x="5329174" y="0"/>
                  </a:lnTo>
                  <a:lnTo>
                    <a:pt x="5329174" y="56984"/>
                  </a:lnTo>
                  <a:lnTo>
                    <a:pt x="5562346" y="56984"/>
                  </a:lnTo>
                  <a:lnTo>
                    <a:pt x="5795518" y="56984"/>
                  </a:lnTo>
                  <a:lnTo>
                    <a:pt x="6028677" y="56984"/>
                  </a:lnTo>
                  <a:lnTo>
                    <a:pt x="6028677" y="0"/>
                  </a:lnTo>
                  <a:close/>
                </a:path>
                <a:path w="6724015" h="10084435">
                  <a:moveTo>
                    <a:pt x="6495034" y="10027272"/>
                  </a:moveTo>
                  <a:lnTo>
                    <a:pt x="6261862" y="10027272"/>
                  </a:lnTo>
                  <a:lnTo>
                    <a:pt x="6028690" y="10027272"/>
                  </a:lnTo>
                  <a:lnTo>
                    <a:pt x="6028690" y="10083965"/>
                  </a:lnTo>
                  <a:lnTo>
                    <a:pt x="6261862" y="10083965"/>
                  </a:lnTo>
                  <a:lnTo>
                    <a:pt x="6495034" y="10083965"/>
                  </a:lnTo>
                  <a:lnTo>
                    <a:pt x="6495034" y="10027272"/>
                  </a:lnTo>
                  <a:close/>
                </a:path>
                <a:path w="6724015" h="10084435">
                  <a:moveTo>
                    <a:pt x="6495034" y="0"/>
                  </a:moveTo>
                  <a:lnTo>
                    <a:pt x="6261862" y="0"/>
                  </a:lnTo>
                  <a:lnTo>
                    <a:pt x="6028690" y="0"/>
                  </a:lnTo>
                  <a:lnTo>
                    <a:pt x="6028690" y="56984"/>
                  </a:lnTo>
                  <a:lnTo>
                    <a:pt x="6261862" y="56984"/>
                  </a:lnTo>
                  <a:lnTo>
                    <a:pt x="6495034" y="56984"/>
                  </a:lnTo>
                  <a:lnTo>
                    <a:pt x="6495034" y="0"/>
                  </a:lnTo>
                  <a:close/>
                </a:path>
                <a:path w="6724015" h="10084435">
                  <a:moveTo>
                    <a:pt x="6723532" y="10026967"/>
                  </a:moveTo>
                  <a:lnTo>
                    <a:pt x="6666230" y="10026967"/>
                  </a:lnTo>
                  <a:lnTo>
                    <a:pt x="6666230" y="10083965"/>
                  </a:lnTo>
                  <a:lnTo>
                    <a:pt x="6723532" y="10083965"/>
                  </a:lnTo>
                  <a:lnTo>
                    <a:pt x="6723532" y="1002696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72452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85344" y="0"/>
                  </a:moveTo>
                  <a:lnTo>
                    <a:pt x="0" y="0"/>
                  </a:lnTo>
                  <a:lnTo>
                    <a:pt x="0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28434" y="1016020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4300" y="228600"/>
                  </a:lnTo>
                  <a:lnTo>
                    <a:pt x="114300" y="171602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0"/>
                  </a:moveTo>
                  <a:lnTo>
                    <a:pt x="171196" y="0"/>
                  </a:lnTo>
                  <a:lnTo>
                    <a:pt x="171196" y="114300"/>
                  </a:lnTo>
                  <a:lnTo>
                    <a:pt x="228498" y="114300"/>
                  </a:lnTo>
                  <a:lnTo>
                    <a:pt x="22849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9962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72452" y="30556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60">
                  <a:moveTo>
                    <a:pt x="85344" y="85978"/>
                  </a:moveTo>
                  <a:lnTo>
                    <a:pt x="0" y="859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28434" y="304837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114300" y="228561"/>
                  </a:lnTo>
                  <a:lnTo>
                    <a:pt x="114300" y="114261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114261"/>
                  </a:moveTo>
                  <a:lnTo>
                    <a:pt x="171196" y="114261"/>
                  </a:lnTo>
                  <a:lnTo>
                    <a:pt x="171196" y="228561"/>
                  </a:lnTo>
                  <a:lnTo>
                    <a:pt x="228498" y="228561"/>
                  </a:lnTo>
                  <a:lnTo>
                    <a:pt x="228498" y="11426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99630" y="533399"/>
              <a:ext cx="57785" cy="9627235"/>
            </a:xfrm>
            <a:custGeom>
              <a:avLst/>
              <a:gdLst/>
              <a:ahLst/>
              <a:cxnLst/>
              <a:rect l="l" t="t" r="r" b="b"/>
              <a:pathLst>
                <a:path w="57784" h="9627235">
                  <a:moveTo>
                    <a:pt x="57302" y="8215643"/>
                  </a:moveTo>
                  <a:lnTo>
                    <a:pt x="0" y="8215643"/>
                  </a:lnTo>
                  <a:lnTo>
                    <a:pt x="0" y="8450326"/>
                  </a:lnTo>
                  <a:lnTo>
                    <a:pt x="0" y="8684971"/>
                  </a:lnTo>
                  <a:lnTo>
                    <a:pt x="0" y="9626803"/>
                  </a:lnTo>
                  <a:lnTo>
                    <a:pt x="57302" y="9626803"/>
                  </a:lnTo>
                  <a:lnTo>
                    <a:pt x="57302" y="8450326"/>
                  </a:lnTo>
                  <a:lnTo>
                    <a:pt x="57302" y="8215643"/>
                  </a:lnTo>
                  <a:close/>
                </a:path>
                <a:path w="57784" h="9627235">
                  <a:moveTo>
                    <a:pt x="57302" y="7745933"/>
                  </a:moveTo>
                  <a:lnTo>
                    <a:pt x="0" y="7745933"/>
                  </a:lnTo>
                  <a:lnTo>
                    <a:pt x="0" y="7980934"/>
                  </a:lnTo>
                  <a:lnTo>
                    <a:pt x="0" y="8215630"/>
                  </a:lnTo>
                  <a:lnTo>
                    <a:pt x="57302" y="8215630"/>
                  </a:lnTo>
                  <a:lnTo>
                    <a:pt x="57302" y="7980934"/>
                  </a:lnTo>
                  <a:lnTo>
                    <a:pt x="57302" y="7745933"/>
                  </a:lnTo>
                  <a:close/>
                </a:path>
                <a:path w="57784" h="9627235">
                  <a:moveTo>
                    <a:pt x="57302" y="7511174"/>
                  </a:moveTo>
                  <a:lnTo>
                    <a:pt x="0" y="7511174"/>
                  </a:lnTo>
                  <a:lnTo>
                    <a:pt x="0" y="7745857"/>
                  </a:lnTo>
                  <a:lnTo>
                    <a:pt x="57302" y="7745857"/>
                  </a:lnTo>
                  <a:lnTo>
                    <a:pt x="57302" y="7511174"/>
                  </a:lnTo>
                  <a:close/>
                </a:path>
                <a:path w="57784" h="9627235">
                  <a:moveTo>
                    <a:pt x="57302" y="3051683"/>
                  </a:moveTo>
                  <a:lnTo>
                    <a:pt x="0" y="3051683"/>
                  </a:lnTo>
                  <a:lnTo>
                    <a:pt x="0" y="3286379"/>
                  </a:lnTo>
                  <a:lnTo>
                    <a:pt x="0" y="3521087"/>
                  </a:lnTo>
                  <a:lnTo>
                    <a:pt x="0" y="7511161"/>
                  </a:lnTo>
                  <a:lnTo>
                    <a:pt x="57302" y="7511161"/>
                  </a:lnTo>
                  <a:lnTo>
                    <a:pt x="57302" y="3286379"/>
                  </a:lnTo>
                  <a:lnTo>
                    <a:pt x="57302" y="3051683"/>
                  </a:lnTo>
                  <a:close/>
                </a:path>
                <a:path w="57784" h="9627235">
                  <a:moveTo>
                    <a:pt x="57302" y="704342"/>
                  </a:moveTo>
                  <a:lnTo>
                    <a:pt x="0" y="704342"/>
                  </a:lnTo>
                  <a:lnTo>
                    <a:pt x="0" y="939038"/>
                  </a:lnTo>
                  <a:lnTo>
                    <a:pt x="0" y="1173734"/>
                  </a:lnTo>
                  <a:lnTo>
                    <a:pt x="0" y="3051302"/>
                  </a:lnTo>
                  <a:lnTo>
                    <a:pt x="57302" y="3051302"/>
                  </a:lnTo>
                  <a:lnTo>
                    <a:pt x="57302" y="939038"/>
                  </a:lnTo>
                  <a:lnTo>
                    <a:pt x="57302" y="704342"/>
                  </a:lnTo>
                  <a:close/>
                </a:path>
                <a:path w="57784" h="9627235">
                  <a:moveTo>
                    <a:pt x="57302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0" y="469392"/>
                  </a:lnTo>
                  <a:lnTo>
                    <a:pt x="0" y="704088"/>
                  </a:lnTo>
                  <a:lnTo>
                    <a:pt x="57302" y="704088"/>
                  </a:lnTo>
                  <a:lnTo>
                    <a:pt x="57302" y="469392"/>
                  </a:lnTo>
                  <a:lnTo>
                    <a:pt x="57302" y="234696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" y="359612"/>
            <a:ext cx="6332220" cy="883285"/>
          </a:xfrm>
          <a:custGeom>
            <a:avLst/>
            <a:gdLst/>
            <a:ahLst/>
            <a:cxnLst/>
            <a:rect l="l" t="t" r="r" b="b"/>
            <a:pathLst>
              <a:path w="6332220" h="883285">
                <a:moveTo>
                  <a:pt x="6331965" y="0"/>
                </a:moveTo>
                <a:lnTo>
                  <a:pt x="0" y="0"/>
                </a:lnTo>
                <a:lnTo>
                  <a:pt x="0" y="882700"/>
                </a:lnTo>
                <a:lnTo>
                  <a:pt x="6331965" y="882700"/>
                </a:lnTo>
                <a:lnTo>
                  <a:pt x="6331965" y="0"/>
                </a:lnTo>
                <a:close/>
              </a:path>
            </a:pathLst>
          </a:custGeom>
          <a:solidFill>
            <a:srgbClr val="DBE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2515" marR="5080" indent="-845185">
              <a:lnSpc>
                <a:spcPct val="111600"/>
              </a:lnSpc>
              <a:spcBef>
                <a:spcPts val="95"/>
              </a:spcBef>
            </a:pPr>
            <a:r>
              <a:rPr spc="-70" dirty="0"/>
              <a:t>GENERAL RULES FOR </a:t>
            </a:r>
            <a:r>
              <a:rPr spc="-1070" dirty="0"/>
              <a:t> </a:t>
            </a:r>
            <a:r>
              <a:rPr spc="-70" dirty="0"/>
              <a:t>VISITORS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2233894"/>
            <a:ext cx="3047999" cy="119006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10183" y="1242313"/>
            <a:ext cx="6359525" cy="736600"/>
            <a:chOff x="710183" y="1242313"/>
            <a:chExt cx="6359525" cy="736600"/>
          </a:xfrm>
        </p:grpSpPr>
        <p:sp>
          <p:nvSpPr>
            <p:cNvPr id="6" name="object 6"/>
            <p:cNvSpPr/>
            <p:nvPr/>
          </p:nvSpPr>
          <p:spPr>
            <a:xfrm>
              <a:off x="737615" y="1269745"/>
              <a:ext cx="6304915" cy="280670"/>
            </a:xfrm>
            <a:custGeom>
              <a:avLst/>
              <a:gdLst/>
              <a:ahLst/>
              <a:cxnLst/>
              <a:rect l="l" t="t" r="r" b="b"/>
              <a:pathLst>
                <a:path w="6304915" h="280669">
                  <a:moveTo>
                    <a:pt x="6304534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304534" y="280416"/>
                  </a:lnTo>
                  <a:lnTo>
                    <a:pt x="6304534" y="0"/>
                  </a:lnTo>
                  <a:close/>
                </a:path>
              </a:pathLst>
            </a:custGeom>
            <a:solidFill>
              <a:srgbClr val="FC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0184" y="1242313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09">
                  <a:moveTo>
                    <a:pt x="2743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0" y="28956"/>
                  </a:lnTo>
                  <a:lnTo>
                    <a:pt x="27432" y="28956"/>
                  </a:lnTo>
                  <a:lnTo>
                    <a:pt x="27432" y="2743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7615" y="1269745"/>
              <a:ext cx="27940" cy="1905"/>
            </a:xfrm>
            <a:custGeom>
              <a:avLst/>
              <a:gdLst/>
              <a:ahLst/>
              <a:cxnLst/>
              <a:rect l="l" t="t" r="r" b="b"/>
              <a:pathLst>
                <a:path w="27940" h="1905">
                  <a:moveTo>
                    <a:pt x="27431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7431" y="1524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C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7616" y="1242313"/>
              <a:ext cx="6304915" cy="27940"/>
            </a:xfrm>
            <a:custGeom>
              <a:avLst/>
              <a:gdLst/>
              <a:ahLst/>
              <a:cxnLst/>
              <a:rect l="l" t="t" r="r" b="b"/>
              <a:pathLst>
                <a:path w="6304915" h="27940">
                  <a:moveTo>
                    <a:pt x="27419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27419" y="27432"/>
                  </a:lnTo>
                  <a:lnTo>
                    <a:pt x="27419" y="0"/>
                  </a:lnTo>
                  <a:close/>
                </a:path>
                <a:path w="6304915" h="27940">
                  <a:moveTo>
                    <a:pt x="6304534" y="0"/>
                  </a:moveTo>
                  <a:lnTo>
                    <a:pt x="27432" y="0"/>
                  </a:lnTo>
                  <a:lnTo>
                    <a:pt x="27432" y="27432"/>
                  </a:lnTo>
                  <a:lnTo>
                    <a:pt x="6304534" y="27432"/>
                  </a:lnTo>
                  <a:lnTo>
                    <a:pt x="630453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047" y="1269745"/>
              <a:ext cx="6277610" cy="1905"/>
            </a:xfrm>
            <a:custGeom>
              <a:avLst/>
              <a:gdLst/>
              <a:ahLst/>
              <a:cxnLst/>
              <a:rect l="l" t="t" r="r" b="b"/>
              <a:pathLst>
                <a:path w="6277609" h="1905">
                  <a:moveTo>
                    <a:pt x="627710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6277102" y="1524"/>
                  </a:lnTo>
                  <a:lnTo>
                    <a:pt x="6277102" y="0"/>
                  </a:lnTo>
                  <a:close/>
                </a:path>
              </a:pathLst>
            </a:custGeom>
            <a:solidFill>
              <a:srgbClr val="FC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0184" y="1242313"/>
              <a:ext cx="6359525" cy="736600"/>
            </a:xfrm>
            <a:custGeom>
              <a:avLst/>
              <a:gdLst/>
              <a:ahLst/>
              <a:cxnLst/>
              <a:rect l="l" t="t" r="r" b="b"/>
              <a:pathLst>
                <a:path w="6359525" h="736600">
                  <a:moveTo>
                    <a:pt x="54851" y="307848"/>
                  </a:moveTo>
                  <a:lnTo>
                    <a:pt x="27432" y="307848"/>
                  </a:lnTo>
                  <a:lnTo>
                    <a:pt x="27432" y="28956"/>
                  </a:lnTo>
                  <a:lnTo>
                    <a:pt x="0" y="28956"/>
                  </a:lnTo>
                  <a:lnTo>
                    <a:pt x="0" y="307848"/>
                  </a:lnTo>
                  <a:lnTo>
                    <a:pt x="0" y="335280"/>
                  </a:lnTo>
                  <a:lnTo>
                    <a:pt x="27432" y="335280"/>
                  </a:lnTo>
                  <a:lnTo>
                    <a:pt x="54851" y="335280"/>
                  </a:lnTo>
                  <a:lnTo>
                    <a:pt x="54851" y="307848"/>
                  </a:lnTo>
                  <a:close/>
                </a:path>
                <a:path w="6359525" h="736600">
                  <a:moveTo>
                    <a:pt x="6359398" y="0"/>
                  </a:moveTo>
                  <a:lnTo>
                    <a:pt x="6331966" y="0"/>
                  </a:lnTo>
                  <a:lnTo>
                    <a:pt x="6331966" y="27432"/>
                  </a:lnTo>
                  <a:lnTo>
                    <a:pt x="6331966" y="28956"/>
                  </a:lnTo>
                  <a:lnTo>
                    <a:pt x="6331966" y="307848"/>
                  </a:lnTo>
                  <a:lnTo>
                    <a:pt x="2900807" y="307848"/>
                  </a:lnTo>
                  <a:lnTo>
                    <a:pt x="2873375" y="307848"/>
                  </a:lnTo>
                  <a:lnTo>
                    <a:pt x="54864" y="307848"/>
                  </a:lnTo>
                  <a:lnTo>
                    <a:pt x="54864" y="335280"/>
                  </a:lnTo>
                  <a:lnTo>
                    <a:pt x="2873375" y="335280"/>
                  </a:lnTo>
                  <a:lnTo>
                    <a:pt x="2873375" y="336804"/>
                  </a:lnTo>
                  <a:lnTo>
                    <a:pt x="2873375" y="736092"/>
                  </a:lnTo>
                  <a:lnTo>
                    <a:pt x="6345682" y="736092"/>
                  </a:lnTo>
                  <a:lnTo>
                    <a:pt x="6345682" y="336804"/>
                  </a:lnTo>
                  <a:lnTo>
                    <a:pt x="6345682" y="335280"/>
                  </a:lnTo>
                  <a:lnTo>
                    <a:pt x="6359398" y="335280"/>
                  </a:lnTo>
                  <a:lnTo>
                    <a:pt x="6359398" y="307848"/>
                  </a:lnTo>
                  <a:lnTo>
                    <a:pt x="6359398" y="28956"/>
                  </a:lnTo>
                  <a:lnTo>
                    <a:pt x="6359398" y="27432"/>
                  </a:lnTo>
                  <a:lnTo>
                    <a:pt x="63593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9780" y="1299717"/>
            <a:ext cx="6221095" cy="453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088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solidFill>
                  <a:srgbClr val="FF0000"/>
                </a:solidFill>
                <a:latin typeface="Arial"/>
                <a:cs typeface="Arial"/>
              </a:rPr>
              <a:t>ORGANISED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FF0000"/>
                </a:solidFill>
                <a:latin typeface="Arial"/>
                <a:cs typeface="Arial"/>
              </a:rPr>
              <a:t>GYMNASIUM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FF0000"/>
                </a:solidFill>
                <a:latin typeface="Arial"/>
                <a:cs typeface="Arial"/>
              </a:rPr>
              <a:t>HIGH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FF0000"/>
                </a:solidFill>
                <a:latin typeface="Arial"/>
                <a:cs typeface="Arial"/>
              </a:rPr>
              <a:t>SCHOOL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FF0000"/>
                </a:solidFill>
                <a:latin typeface="Arial"/>
                <a:cs typeface="Arial"/>
              </a:rPr>
              <a:t>STUDENT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FF0000"/>
                </a:solidFill>
                <a:latin typeface="Arial"/>
                <a:cs typeface="Arial"/>
              </a:rPr>
              <a:t>GROUPS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"/>
              <a:cs typeface="Arial"/>
            </a:endParaRPr>
          </a:p>
          <a:p>
            <a:pPr marL="327596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WHEN</a:t>
            </a:r>
            <a:r>
              <a:rPr sz="1400" b="1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ENTERING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IFIN-HH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Comic Sans MS"/>
              <a:cs typeface="Comic Sans MS"/>
            </a:endParaRPr>
          </a:p>
          <a:p>
            <a:pPr marL="3162935" marR="136525" indent="-269875" algn="just">
              <a:lnSpc>
                <a:spcPct val="128400"/>
              </a:lnSpc>
              <a:buClr>
                <a:srgbClr val="FF0000"/>
              </a:buClr>
              <a:buSzPct val="96000"/>
              <a:buFont typeface="Wingdings"/>
              <a:buChar char=""/>
              <a:tabLst>
                <a:tab pos="3163570" algn="l"/>
              </a:tabLst>
            </a:pP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normal access hours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5" dirty="0">
                <a:latin typeface="Comic Sans MS"/>
                <a:cs typeface="Comic Sans MS"/>
              </a:rPr>
              <a:t>IFIN-HH for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persons outside the institute </a:t>
            </a:r>
            <a:r>
              <a:rPr sz="1250" i="1" spc="-25" dirty="0">
                <a:latin typeface="Comic Sans MS"/>
                <a:cs typeface="Comic Sans MS"/>
              </a:rPr>
              <a:t>are </a:t>
            </a:r>
            <a:r>
              <a:rPr sz="1250" i="1" spc="-35" dirty="0">
                <a:latin typeface="Comic Sans MS"/>
                <a:cs typeface="Comic Sans MS"/>
              </a:rPr>
              <a:t>from 8 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40" dirty="0">
                <a:latin typeface="Comic Sans MS"/>
                <a:cs typeface="Comic Sans MS"/>
              </a:rPr>
              <a:t>AM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4:30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PM,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during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business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days</a:t>
            </a:r>
            <a:r>
              <a:rPr sz="1250" b="1" i="1" spc="-25" dirty="0">
                <a:latin typeface="Comic Sans MS"/>
                <a:cs typeface="Comic Sans MS"/>
              </a:rPr>
              <a:t>.</a:t>
            </a:r>
            <a:endParaRPr sz="1250">
              <a:latin typeface="Comic Sans MS"/>
              <a:cs typeface="Comic Sans MS"/>
            </a:endParaRPr>
          </a:p>
          <a:p>
            <a:pPr marL="4015104" marR="81915" indent="-866140">
              <a:lnSpc>
                <a:spcPct val="111400"/>
              </a:lnSpc>
              <a:spcBef>
                <a:spcPts val="1450"/>
              </a:spcBef>
            </a:pPr>
            <a:r>
              <a:rPr sz="12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Access </a:t>
            </a:r>
            <a:r>
              <a:rPr sz="12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during </a:t>
            </a:r>
            <a:r>
              <a:rPr sz="12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the </a:t>
            </a:r>
            <a:r>
              <a:rPr sz="12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non-working </a:t>
            </a:r>
            <a:r>
              <a:rPr sz="12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hours </a:t>
            </a:r>
            <a:r>
              <a:rPr sz="12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IS </a:t>
            </a:r>
            <a:r>
              <a:rPr sz="1250" b="1" i="1" spc="-5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50" b="1" i="1" spc="-45" dirty="0">
                <a:solidFill>
                  <a:srgbClr val="FF0000"/>
                </a:solidFill>
                <a:latin typeface="Comic Sans MS"/>
                <a:cs typeface="Comic Sans MS"/>
              </a:rPr>
              <a:t>NOT</a:t>
            </a:r>
            <a:r>
              <a:rPr sz="12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50" b="1" i="1" spc="-40" dirty="0">
                <a:solidFill>
                  <a:srgbClr val="FF0000"/>
                </a:solidFill>
                <a:latin typeface="Comic Sans MS"/>
                <a:cs typeface="Comic Sans MS"/>
              </a:rPr>
              <a:t>ALLOWED.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50">
              <a:latin typeface="Comic Sans MS"/>
              <a:cs typeface="Comic Sans MS"/>
            </a:endParaRPr>
          </a:p>
          <a:p>
            <a:pPr marL="282575" marR="6350" indent="-270510" algn="just">
              <a:lnSpc>
                <a:spcPct val="111200"/>
              </a:lnSpc>
              <a:buClr>
                <a:srgbClr val="FF0000"/>
              </a:buClr>
              <a:buSzPct val="96000"/>
              <a:buFont typeface="Wingdings"/>
              <a:buChar char=""/>
              <a:tabLst>
                <a:tab pos="28321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Accompanying teachers </a:t>
            </a:r>
            <a:r>
              <a:rPr sz="1250" i="1" spc="-35" dirty="0">
                <a:latin typeface="Comic Sans MS"/>
                <a:cs typeface="Comic Sans MS"/>
              </a:rPr>
              <a:t>must </a:t>
            </a:r>
            <a:r>
              <a:rPr sz="1250" i="1" spc="-30" dirty="0">
                <a:latin typeface="Comic Sans MS"/>
                <a:cs typeface="Comic Sans MS"/>
              </a:rPr>
              <a:t>submit ID/passport </a:t>
            </a:r>
            <a:r>
              <a:rPr sz="1250" i="1" spc="-35" dirty="0">
                <a:latin typeface="Comic Sans MS"/>
                <a:cs typeface="Comic Sans MS"/>
              </a:rPr>
              <a:t>when </a:t>
            </a:r>
            <a:r>
              <a:rPr sz="1250" i="1" spc="-30" dirty="0">
                <a:latin typeface="Comic Sans MS"/>
                <a:cs typeface="Comic Sans MS"/>
              </a:rPr>
              <a:t>entering the institute and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“</a:t>
            </a:r>
            <a:r>
              <a:rPr sz="1250" b="1" i="1" spc="-30" dirty="0">
                <a:latin typeface="Comic Sans MS"/>
                <a:cs typeface="Comic Sans MS"/>
              </a:rPr>
              <a:t>Students’ access </a:t>
            </a:r>
            <a:r>
              <a:rPr sz="1250" b="1" i="1" spc="-25" dirty="0">
                <a:latin typeface="Comic Sans MS"/>
                <a:cs typeface="Comic Sans MS"/>
              </a:rPr>
              <a:t>request</a:t>
            </a:r>
            <a:r>
              <a:rPr sz="1250" i="1" spc="-25" dirty="0">
                <a:latin typeface="Comic Sans MS"/>
                <a:cs typeface="Comic Sans MS"/>
              </a:rPr>
              <a:t>” </a:t>
            </a:r>
            <a:r>
              <a:rPr sz="1250" i="1" spc="-30" dirty="0">
                <a:latin typeface="Comic Sans MS"/>
                <a:cs typeface="Comic Sans MS"/>
              </a:rPr>
              <a:t>approved,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order to get </a:t>
            </a:r>
            <a:r>
              <a:rPr sz="1250" i="1" spc="-25" dirty="0">
                <a:latin typeface="Comic Sans MS"/>
                <a:cs typeface="Comic Sans MS"/>
              </a:rPr>
              <a:t>the visitor’s </a:t>
            </a:r>
            <a:r>
              <a:rPr sz="1250" i="1" spc="-30" dirty="0">
                <a:latin typeface="Comic Sans MS"/>
                <a:cs typeface="Comic Sans MS"/>
              </a:rPr>
              <a:t>card </a:t>
            </a:r>
            <a:r>
              <a:rPr sz="1250" i="1" spc="-35" dirty="0">
                <a:latin typeface="Comic Sans MS"/>
                <a:cs typeface="Comic Sans MS"/>
              </a:rPr>
              <a:t>and the </a:t>
            </a:r>
            <a:r>
              <a:rPr sz="1250" i="1" spc="-30" dirty="0">
                <a:latin typeface="Comic Sans MS"/>
                <a:cs typeface="Comic Sans MS"/>
              </a:rPr>
              <a:t> dosimeter.</a:t>
            </a:r>
            <a:endParaRPr sz="1250">
              <a:latin typeface="Comic Sans MS"/>
              <a:cs typeface="Comic Sans MS"/>
            </a:endParaRPr>
          </a:p>
          <a:p>
            <a:pPr marL="282575" indent="-270510" algn="just">
              <a:lnSpc>
                <a:spcPct val="100000"/>
              </a:lnSpc>
              <a:spcBef>
                <a:spcPts val="780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3210" algn="l"/>
              </a:tabLst>
            </a:pP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access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personal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car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not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allowed.</a:t>
            </a:r>
            <a:endParaRPr sz="1250">
              <a:latin typeface="Comic Sans MS"/>
              <a:cs typeface="Comic Sans MS"/>
            </a:endParaRPr>
          </a:p>
          <a:p>
            <a:pPr marL="282575" indent="-270510" algn="just">
              <a:lnSpc>
                <a:spcPct val="100000"/>
              </a:lnSpc>
              <a:spcBef>
                <a:spcPts val="1019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321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Participate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training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performed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before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access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sign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training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sheet.</a:t>
            </a:r>
            <a:endParaRPr sz="1250">
              <a:latin typeface="Comic Sans MS"/>
              <a:cs typeface="Comic Sans MS"/>
            </a:endParaRPr>
          </a:p>
          <a:p>
            <a:pPr marL="282575" marR="5080" indent="-270510" algn="just">
              <a:lnSpc>
                <a:spcPct val="111600"/>
              </a:lnSpc>
              <a:spcBef>
                <a:spcPts val="595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28321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If</a:t>
            </a:r>
            <a:r>
              <a:rPr sz="1250" i="1" spc="1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</a:t>
            </a:r>
            <a:r>
              <a:rPr sz="1250" i="1" spc="1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have</a:t>
            </a:r>
            <a:r>
              <a:rPr sz="1250" i="1" spc="1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personal</a:t>
            </a:r>
            <a:r>
              <a:rPr sz="1250" i="1" spc="1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objects</a:t>
            </a:r>
            <a:r>
              <a:rPr sz="1250" i="1" spc="19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17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you</a:t>
            </a:r>
            <a:r>
              <a:rPr sz="1250" i="1" spc="18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(e.g.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laptop,</a:t>
            </a:r>
            <a:r>
              <a:rPr sz="1250" i="1" spc="19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tablets,</a:t>
            </a:r>
            <a:r>
              <a:rPr sz="1250" i="1" spc="1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cameras,</a:t>
            </a:r>
            <a:r>
              <a:rPr sz="1250" i="1" spc="1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luggage)</a:t>
            </a:r>
            <a:r>
              <a:rPr sz="1250" i="1" spc="18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they </a:t>
            </a:r>
            <a:r>
              <a:rPr sz="1250" i="1" spc="-36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will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be</a:t>
            </a:r>
            <a:r>
              <a:rPr sz="1250" i="1" spc="-30" dirty="0">
                <a:latin typeface="Comic Sans MS"/>
                <a:cs typeface="Comic Sans MS"/>
              </a:rPr>
              <a:t> handed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officer</a:t>
            </a:r>
            <a:r>
              <a:rPr sz="1250" i="1" spc="-25" dirty="0">
                <a:latin typeface="Comic Sans MS"/>
                <a:cs typeface="Comic Sans MS"/>
              </a:rPr>
              <a:t> at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access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control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point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when</a:t>
            </a:r>
            <a:r>
              <a:rPr sz="1250" i="1" spc="-25" dirty="0">
                <a:latin typeface="Comic Sans MS"/>
                <a:cs typeface="Comic Sans MS"/>
              </a:rPr>
              <a:t> entering</a:t>
            </a:r>
            <a:r>
              <a:rPr sz="1250" i="1" spc="3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 institute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they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will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given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back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 </a:t>
            </a:r>
            <a:r>
              <a:rPr sz="1250" i="1" spc="-25" dirty="0">
                <a:latin typeface="Comic Sans MS"/>
                <a:cs typeface="Comic Sans MS"/>
              </a:rPr>
              <a:t>at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visit.</a:t>
            </a:r>
            <a:endParaRPr sz="1250">
              <a:latin typeface="Comic Sans MS"/>
              <a:cs typeface="Comic Sans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3625" y="5904229"/>
            <a:ext cx="1086485" cy="8699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4465" y="7273163"/>
            <a:ext cx="3011805" cy="162001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79780" y="7055101"/>
            <a:ext cx="6208395" cy="2837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304540" indent="-343535" algn="just">
              <a:lnSpc>
                <a:spcPct val="111500"/>
              </a:lnSpc>
              <a:spcBef>
                <a:spcPts val="105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25" dirty="0">
                <a:latin typeface="Comic Sans MS"/>
                <a:cs typeface="Comic Sans MS"/>
              </a:rPr>
              <a:t>Personal electronic </a:t>
            </a:r>
            <a:r>
              <a:rPr sz="1250" i="1" spc="-30" dirty="0">
                <a:latin typeface="Comic Sans MS"/>
                <a:cs typeface="Comic Sans MS"/>
              </a:rPr>
              <a:t>dosimeters with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alarm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threshold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with</a:t>
            </a:r>
            <a:r>
              <a:rPr sz="1250" i="1" spc="-25" dirty="0">
                <a:latin typeface="Comic Sans MS"/>
                <a:cs typeface="Comic Sans MS"/>
              </a:rPr>
              <a:t> direct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reading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that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you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receive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when 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entering </a:t>
            </a:r>
            <a:r>
              <a:rPr sz="1250" i="1" spc="-35" dirty="0">
                <a:latin typeface="Comic Sans MS"/>
                <a:cs typeface="Comic Sans MS"/>
              </a:rPr>
              <a:t>IFIN-HH, </a:t>
            </a:r>
            <a:r>
              <a:rPr sz="1250" i="1" spc="-25" dirty="0">
                <a:latin typeface="Comic Sans MS"/>
                <a:cs typeface="Comic Sans MS"/>
              </a:rPr>
              <a:t>will </a:t>
            </a:r>
            <a:r>
              <a:rPr sz="1250" i="1" spc="-35" dirty="0">
                <a:latin typeface="Comic Sans MS"/>
                <a:cs typeface="Comic Sans MS"/>
              </a:rPr>
              <a:t>be </a:t>
            </a:r>
            <a:r>
              <a:rPr sz="1250" i="1" spc="-25" dirty="0">
                <a:latin typeface="Comic Sans MS"/>
                <a:cs typeface="Comic Sans MS"/>
              </a:rPr>
              <a:t>given </a:t>
            </a:r>
            <a:r>
              <a:rPr sz="1250" i="1" spc="-30" dirty="0">
                <a:latin typeface="Comic Sans MS"/>
                <a:cs typeface="Comic Sans MS"/>
              </a:rPr>
              <a:t>to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-30" dirty="0">
                <a:latin typeface="Comic Sans MS"/>
                <a:cs typeface="Comic Sans MS"/>
              </a:rPr>
              <a:t> 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dosimetry</a:t>
            </a:r>
            <a:r>
              <a:rPr sz="1250" i="1" spc="-25" dirty="0">
                <a:latin typeface="Comic Sans MS"/>
                <a:cs typeface="Comic Sans MS"/>
              </a:rPr>
              <a:t> specialist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present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access control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point.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Wingdings"/>
              <a:buChar char=""/>
            </a:pPr>
            <a:endParaRPr sz="1250">
              <a:latin typeface="Comic Sans MS"/>
              <a:cs typeface="Comic Sans MS"/>
            </a:endParaRPr>
          </a:p>
          <a:p>
            <a:pPr marL="355600" marR="3305810" indent="-343535" algn="just">
              <a:lnSpc>
                <a:spcPct val="111600"/>
              </a:lnSpc>
              <a:spcBef>
                <a:spcPts val="5"/>
              </a:spcBef>
              <a:buClr>
                <a:srgbClr val="FF0000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Dosimeter’s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indications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are</a:t>
            </a:r>
            <a:r>
              <a:rPr sz="1250" i="1" spc="3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read 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recorded </a:t>
            </a:r>
            <a:r>
              <a:rPr sz="1250" i="1" spc="-35" dirty="0">
                <a:latin typeface="Comic Sans MS"/>
                <a:cs typeface="Comic Sans MS"/>
              </a:rPr>
              <a:t>both when </a:t>
            </a:r>
            <a:r>
              <a:rPr sz="1250" i="1" spc="-30" dirty="0">
                <a:latin typeface="Comic Sans MS"/>
                <a:cs typeface="Comic Sans MS"/>
              </a:rPr>
              <a:t>you enter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when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exit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institute.</a:t>
            </a:r>
            <a:endParaRPr sz="1250">
              <a:latin typeface="Comic Sans MS"/>
              <a:cs typeface="Comic Sans MS"/>
            </a:endParaRPr>
          </a:p>
          <a:p>
            <a:pPr marL="4239260" marR="5080" indent="-1139190" algn="just">
              <a:lnSpc>
                <a:spcPct val="146200"/>
              </a:lnSpc>
              <a:spcBef>
                <a:spcPts val="180"/>
              </a:spcBef>
            </a:pPr>
            <a:r>
              <a:rPr sz="14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The </a:t>
            </a:r>
            <a:r>
              <a:rPr sz="14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annual </a:t>
            </a:r>
            <a:r>
              <a:rPr sz="14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dose </a:t>
            </a:r>
            <a:r>
              <a:rPr sz="14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limit </a:t>
            </a:r>
            <a:r>
              <a:rPr sz="14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for visitors </a:t>
            </a:r>
            <a:r>
              <a:rPr sz="1450" b="1" i="1" spc="-25" dirty="0">
                <a:solidFill>
                  <a:srgbClr val="FF0000"/>
                </a:solidFill>
                <a:latin typeface="Comic Sans MS"/>
                <a:cs typeface="Comic Sans MS"/>
              </a:rPr>
              <a:t>is </a:t>
            </a:r>
            <a:r>
              <a:rPr sz="1450" b="1" i="1" spc="-6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sz="1450" b="1" i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mSv/an</a:t>
            </a:r>
            <a:endParaRPr sz="1450">
              <a:latin typeface="Comic Sans MS"/>
              <a:cs typeface="Comic Sans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4672" y="304672"/>
            <a:ext cx="6954520" cy="10086340"/>
            <a:chOff x="304672" y="304672"/>
            <a:chExt cx="6954520" cy="10086340"/>
          </a:xfrm>
        </p:grpSpPr>
        <p:sp>
          <p:nvSpPr>
            <p:cNvPr id="17" name="object 17"/>
            <p:cNvSpPr/>
            <p:nvPr/>
          </p:nvSpPr>
          <p:spPr>
            <a:xfrm>
              <a:off x="304799" y="1033180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5561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0" y="0"/>
                  </a:moveTo>
                  <a:lnTo>
                    <a:pt x="85344" y="0"/>
                  </a:lnTo>
                  <a:lnTo>
                    <a:pt x="85344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3451" y="419099"/>
              <a:ext cx="0" cy="9856470"/>
            </a:xfrm>
            <a:custGeom>
              <a:avLst/>
              <a:gdLst/>
              <a:ahLst/>
              <a:cxnLst/>
              <a:rect l="l" t="t" r="r" b="b"/>
              <a:pathLst>
                <a:path h="9856470">
                  <a:moveTo>
                    <a:pt x="0" y="0"/>
                  </a:moveTo>
                  <a:lnTo>
                    <a:pt x="0" y="9856012"/>
                  </a:lnTo>
                </a:path>
              </a:pathLst>
            </a:custGeom>
            <a:ln w="57302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9404" y="10160202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3995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3995" y="228600"/>
                  </a:lnTo>
                  <a:lnTo>
                    <a:pt x="113995" y="171602"/>
                  </a:lnTo>
                  <a:close/>
                </a:path>
                <a:path w="114300" h="228600">
                  <a:moveTo>
                    <a:pt x="113995" y="114909"/>
                  </a:moveTo>
                  <a:lnTo>
                    <a:pt x="0" y="0"/>
                  </a:lnTo>
                  <a:lnTo>
                    <a:pt x="0" y="114909"/>
                  </a:lnTo>
                  <a:lnTo>
                    <a:pt x="113995" y="11490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479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5866" y="305561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85978"/>
                  </a:moveTo>
                  <a:lnTo>
                    <a:pt x="85039" y="85978"/>
                  </a:lnTo>
                  <a:lnTo>
                    <a:pt x="85039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9100" y="304837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0" y="228561"/>
                  </a:lnTo>
                  <a:lnTo>
                    <a:pt x="114300" y="114261"/>
                  </a:lnTo>
                  <a:close/>
                </a:path>
                <a:path w="1143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3400" y="304837"/>
              <a:ext cx="6724015" cy="10084435"/>
            </a:xfrm>
            <a:custGeom>
              <a:avLst/>
              <a:gdLst/>
              <a:ahLst/>
              <a:cxnLst/>
              <a:rect l="l" t="t" r="r" b="b"/>
              <a:pathLst>
                <a:path w="6724015" h="10084435">
                  <a:moveTo>
                    <a:pt x="231635" y="10027272"/>
                  </a:moveTo>
                  <a:lnTo>
                    <a:pt x="0" y="10027272"/>
                  </a:lnTo>
                  <a:lnTo>
                    <a:pt x="0" y="10083965"/>
                  </a:lnTo>
                  <a:lnTo>
                    <a:pt x="231635" y="10083965"/>
                  </a:lnTo>
                  <a:lnTo>
                    <a:pt x="231635" y="10027272"/>
                  </a:lnTo>
                  <a:close/>
                </a:path>
                <a:path w="6724015" h="10084435">
                  <a:moveTo>
                    <a:pt x="231635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231635" y="56984"/>
                  </a:lnTo>
                  <a:lnTo>
                    <a:pt x="231635" y="0"/>
                  </a:lnTo>
                  <a:close/>
                </a:path>
                <a:path w="6724015" h="10084435">
                  <a:moveTo>
                    <a:pt x="2085390" y="10027272"/>
                  </a:moveTo>
                  <a:lnTo>
                    <a:pt x="2085390" y="10027272"/>
                  </a:lnTo>
                  <a:lnTo>
                    <a:pt x="231648" y="10027272"/>
                  </a:lnTo>
                  <a:lnTo>
                    <a:pt x="231648" y="10083965"/>
                  </a:lnTo>
                  <a:lnTo>
                    <a:pt x="2085390" y="10083965"/>
                  </a:lnTo>
                  <a:lnTo>
                    <a:pt x="2085390" y="10027272"/>
                  </a:lnTo>
                  <a:close/>
                </a:path>
                <a:path w="6724015" h="10084435">
                  <a:moveTo>
                    <a:pt x="2085390" y="0"/>
                  </a:moveTo>
                  <a:lnTo>
                    <a:pt x="2085390" y="0"/>
                  </a:lnTo>
                  <a:lnTo>
                    <a:pt x="231648" y="0"/>
                  </a:lnTo>
                  <a:lnTo>
                    <a:pt x="231648" y="56984"/>
                  </a:lnTo>
                  <a:lnTo>
                    <a:pt x="2085390" y="56984"/>
                  </a:lnTo>
                  <a:lnTo>
                    <a:pt x="2085390" y="0"/>
                  </a:lnTo>
                  <a:close/>
                </a:path>
                <a:path w="6724015" h="10084435">
                  <a:moveTo>
                    <a:pt x="5329098" y="10027272"/>
                  </a:moveTo>
                  <a:lnTo>
                    <a:pt x="5329098" y="10027272"/>
                  </a:lnTo>
                  <a:lnTo>
                    <a:pt x="2085467" y="10027272"/>
                  </a:lnTo>
                  <a:lnTo>
                    <a:pt x="2085467" y="10083965"/>
                  </a:lnTo>
                  <a:lnTo>
                    <a:pt x="5329098" y="10083965"/>
                  </a:lnTo>
                  <a:lnTo>
                    <a:pt x="5329098" y="10027272"/>
                  </a:lnTo>
                  <a:close/>
                </a:path>
                <a:path w="6724015" h="10084435">
                  <a:moveTo>
                    <a:pt x="5329098" y="0"/>
                  </a:moveTo>
                  <a:lnTo>
                    <a:pt x="5329098" y="0"/>
                  </a:lnTo>
                  <a:lnTo>
                    <a:pt x="2085467" y="0"/>
                  </a:lnTo>
                  <a:lnTo>
                    <a:pt x="2085467" y="56984"/>
                  </a:lnTo>
                  <a:lnTo>
                    <a:pt x="5329098" y="56984"/>
                  </a:lnTo>
                  <a:lnTo>
                    <a:pt x="5329098" y="0"/>
                  </a:lnTo>
                  <a:close/>
                </a:path>
                <a:path w="6724015" h="10084435">
                  <a:moveTo>
                    <a:pt x="6028677" y="10027272"/>
                  </a:moveTo>
                  <a:lnTo>
                    <a:pt x="5795518" y="10027272"/>
                  </a:lnTo>
                  <a:lnTo>
                    <a:pt x="5562346" y="10027272"/>
                  </a:lnTo>
                  <a:lnTo>
                    <a:pt x="5329174" y="10027272"/>
                  </a:lnTo>
                  <a:lnTo>
                    <a:pt x="5329174" y="10083965"/>
                  </a:lnTo>
                  <a:lnTo>
                    <a:pt x="5562346" y="10083965"/>
                  </a:lnTo>
                  <a:lnTo>
                    <a:pt x="5795518" y="10083965"/>
                  </a:lnTo>
                  <a:lnTo>
                    <a:pt x="6028677" y="10083965"/>
                  </a:lnTo>
                  <a:lnTo>
                    <a:pt x="6028677" y="10027272"/>
                  </a:lnTo>
                  <a:close/>
                </a:path>
                <a:path w="6724015" h="10084435">
                  <a:moveTo>
                    <a:pt x="6028677" y="0"/>
                  </a:moveTo>
                  <a:lnTo>
                    <a:pt x="5795518" y="0"/>
                  </a:lnTo>
                  <a:lnTo>
                    <a:pt x="5562346" y="0"/>
                  </a:lnTo>
                  <a:lnTo>
                    <a:pt x="5329174" y="0"/>
                  </a:lnTo>
                  <a:lnTo>
                    <a:pt x="5329174" y="56984"/>
                  </a:lnTo>
                  <a:lnTo>
                    <a:pt x="5562346" y="56984"/>
                  </a:lnTo>
                  <a:lnTo>
                    <a:pt x="5795518" y="56984"/>
                  </a:lnTo>
                  <a:lnTo>
                    <a:pt x="6028677" y="56984"/>
                  </a:lnTo>
                  <a:lnTo>
                    <a:pt x="6028677" y="0"/>
                  </a:lnTo>
                  <a:close/>
                </a:path>
                <a:path w="6724015" h="10084435">
                  <a:moveTo>
                    <a:pt x="6495034" y="10027272"/>
                  </a:moveTo>
                  <a:lnTo>
                    <a:pt x="6261862" y="10027272"/>
                  </a:lnTo>
                  <a:lnTo>
                    <a:pt x="6028690" y="10027272"/>
                  </a:lnTo>
                  <a:lnTo>
                    <a:pt x="6028690" y="10083965"/>
                  </a:lnTo>
                  <a:lnTo>
                    <a:pt x="6261862" y="10083965"/>
                  </a:lnTo>
                  <a:lnTo>
                    <a:pt x="6495034" y="10083965"/>
                  </a:lnTo>
                  <a:lnTo>
                    <a:pt x="6495034" y="10027272"/>
                  </a:lnTo>
                  <a:close/>
                </a:path>
                <a:path w="6724015" h="10084435">
                  <a:moveTo>
                    <a:pt x="6495034" y="0"/>
                  </a:moveTo>
                  <a:lnTo>
                    <a:pt x="6261862" y="0"/>
                  </a:lnTo>
                  <a:lnTo>
                    <a:pt x="6028690" y="0"/>
                  </a:lnTo>
                  <a:lnTo>
                    <a:pt x="6028690" y="56984"/>
                  </a:lnTo>
                  <a:lnTo>
                    <a:pt x="6261862" y="56984"/>
                  </a:lnTo>
                  <a:lnTo>
                    <a:pt x="6495034" y="56984"/>
                  </a:lnTo>
                  <a:lnTo>
                    <a:pt x="6495034" y="0"/>
                  </a:lnTo>
                  <a:close/>
                </a:path>
                <a:path w="6724015" h="10084435">
                  <a:moveTo>
                    <a:pt x="6723532" y="10026967"/>
                  </a:moveTo>
                  <a:lnTo>
                    <a:pt x="6666230" y="10026967"/>
                  </a:lnTo>
                  <a:lnTo>
                    <a:pt x="6666230" y="10083965"/>
                  </a:lnTo>
                  <a:lnTo>
                    <a:pt x="6723532" y="10083965"/>
                  </a:lnTo>
                  <a:lnTo>
                    <a:pt x="6723532" y="1002696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72452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85344" y="0"/>
                  </a:moveTo>
                  <a:lnTo>
                    <a:pt x="0" y="0"/>
                  </a:lnTo>
                  <a:lnTo>
                    <a:pt x="0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28434" y="1016020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4300" y="228600"/>
                  </a:lnTo>
                  <a:lnTo>
                    <a:pt x="114300" y="171602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0"/>
                  </a:moveTo>
                  <a:lnTo>
                    <a:pt x="171196" y="0"/>
                  </a:lnTo>
                  <a:lnTo>
                    <a:pt x="171196" y="114300"/>
                  </a:lnTo>
                  <a:lnTo>
                    <a:pt x="228498" y="114300"/>
                  </a:lnTo>
                  <a:lnTo>
                    <a:pt x="22849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9962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72452" y="30556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60">
                  <a:moveTo>
                    <a:pt x="85344" y="85978"/>
                  </a:moveTo>
                  <a:lnTo>
                    <a:pt x="0" y="859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28434" y="304837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114300" y="228561"/>
                  </a:lnTo>
                  <a:lnTo>
                    <a:pt x="114300" y="114261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114261"/>
                  </a:moveTo>
                  <a:lnTo>
                    <a:pt x="171196" y="114261"/>
                  </a:lnTo>
                  <a:lnTo>
                    <a:pt x="171196" y="228561"/>
                  </a:lnTo>
                  <a:lnTo>
                    <a:pt x="228498" y="228561"/>
                  </a:lnTo>
                  <a:lnTo>
                    <a:pt x="228498" y="11426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99630" y="533399"/>
              <a:ext cx="57785" cy="9627235"/>
            </a:xfrm>
            <a:custGeom>
              <a:avLst/>
              <a:gdLst/>
              <a:ahLst/>
              <a:cxnLst/>
              <a:rect l="l" t="t" r="r" b="b"/>
              <a:pathLst>
                <a:path w="57784" h="9627235">
                  <a:moveTo>
                    <a:pt x="57302" y="8215643"/>
                  </a:moveTo>
                  <a:lnTo>
                    <a:pt x="0" y="8215643"/>
                  </a:lnTo>
                  <a:lnTo>
                    <a:pt x="0" y="8450326"/>
                  </a:lnTo>
                  <a:lnTo>
                    <a:pt x="0" y="8684971"/>
                  </a:lnTo>
                  <a:lnTo>
                    <a:pt x="0" y="9626803"/>
                  </a:lnTo>
                  <a:lnTo>
                    <a:pt x="57302" y="9626803"/>
                  </a:lnTo>
                  <a:lnTo>
                    <a:pt x="57302" y="8450326"/>
                  </a:lnTo>
                  <a:lnTo>
                    <a:pt x="57302" y="8215643"/>
                  </a:lnTo>
                  <a:close/>
                </a:path>
                <a:path w="57784" h="9627235">
                  <a:moveTo>
                    <a:pt x="57302" y="7745933"/>
                  </a:moveTo>
                  <a:lnTo>
                    <a:pt x="0" y="7745933"/>
                  </a:lnTo>
                  <a:lnTo>
                    <a:pt x="0" y="7980934"/>
                  </a:lnTo>
                  <a:lnTo>
                    <a:pt x="0" y="8215630"/>
                  </a:lnTo>
                  <a:lnTo>
                    <a:pt x="57302" y="8215630"/>
                  </a:lnTo>
                  <a:lnTo>
                    <a:pt x="57302" y="7980934"/>
                  </a:lnTo>
                  <a:lnTo>
                    <a:pt x="57302" y="7745933"/>
                  </a:lnTo>
                  <a:close/>
                </a:path>
                <a:path w="57784" h="9627235">
                  <a:moveTo>
                    <a:pt x="57302" y="7511174"/>
                  </a:moveTo>
                  <a:lnTo>
                    <a:pt x="0" y="7511174"/>
                  </a:lnTo>
                  <a:lnTo>
                    <a:pt x="0" y="7745857"/>
                  </a:lnTo>
                  <a:lnTo>
                    <a:pt x="57302" y="7745857"/>
                  </a:lnTo>
                  <a:lnTo>
                    <a:pt x="57302" y="7511174"/>
                  </a:lnTo>
                  <a:close/>
                </a:path>
                <a:path w="57784" h="9627235">
                  <a:moveTo>
                    <a:pt x="57302" y="3051683"/>
                  </a:moveTo>
                  <a:lnTo>
                    <a:pt x="0" y="3051683"/>
                  </a:lnTo>
                  <a:lnTo>
                    <a:pt x="0" y="3286379"/>
                  </a:lnTo>
                  <a:lnTo>
                    <a:pt x="0" y="3521087"/>
                  </a:lnTo>
                  <a:lnTo>
                    <a:pt x="0" y="7511161"/>
                  </a:lnTo>
                  <a:lnTo>
                    <a:pt x="57302" y="7511161"/>
                  </a:lnTo>
                  <a:lnTo>
                    <a:pt x="57302" y="3286379"/>
                  </a:lnTo>
                  <a:lnTo>
                    <a:pt x="57302" y="3051683"/>
                  </a:lnTo>
                  <a:close/>
                </a:path>
                <a:path w="57784" h="9627235">
                  <a:moveTo>
                    <a:pt x="57302" y="704342"/>
                  </a:moveTo>
                  <a:lnTo>
                    <a:pt x="0" y="704342"/>
                  </a:lnTo>
                  <a:lnTo>
                    <a:pt x="0" y="939038"/>
                  </a:lnTo>
                  <a:lnTo>
                    <a:pt x="0" y="1173734"/>
                  </a:lnTo>
                  <a:lnTo>
                    <a:pt x="0" y="3051302"/>
                  </a:lnTo>
                  <a:lnTo>
                    <a:pt x="57302" y="3051302"/>
                  </a:lnTo>
                  <a:lnTo>
                    <a:pt x="57302" y="939038"/>
                  </a:lnTo>
                  <a:lnTo>
                    <a:pt x="57302" y="704342"/>
                  </a:lnTo>
                  <a:close/>
                </a:path>
                <a:path w="57784" h="9627235">
                  <a:moveTo>
                    <a:pt x="57302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0" y="469392"/>
                  </a:lnTo>
                  <a:lnTo>
                    <a:pt x="0" y="704088"/>
                  </a:lnTo>
                  <a:lnTo>
                    <a:pt x="57302" y="704088"/>
                  </a:lnTo>
                  <a:lnTo>
                    <a:pt x="57302" y="469392"/>
                  </a:lnTo>
                  <a:lnTo>
                    <a:pt x="57302" y="234696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0183" y="361822"/>
          <a:ext cx="6331585" cy="9294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76">
                <a:tc gridSpan="3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b="1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STUDENTS,</a:t>
                      </a:r>
                      <a:r>
                        <a:rPr sz="12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DELEGATES,</a:t>
                      </a:r>
                      <a:r>
                        <a:rPr sz="12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12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PERSONS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solidFill>
                      <a:srgbClr val="FC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11">
                <a:tc gridSpan="3">
                  <a:txBody>
                    <a:bodyPr/>
                    <a:lstStyle/>
                    <a:p>
                      <a:pPr marL="70548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WHEN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ENTERING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IFIN-HH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93345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6308">
                <a:tc gridSpan="2">
                  <a:txBody>
                    <a:bodyPr/>
                    <a:lstStyle/>
                    <a:p>
                      <a:pPr marL="359410" marR="66675" indent="-270510">
                        <a:lnSpc>
                          <a:spcPct val="111600"/>
                        </a:lnSpc>
                        <a:spcBef>
                          <a:spcPts val="49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359410" algn="l"/>
                          <a:tab pos="360045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normal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hours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persons </a:t>
                      </a:r>
                      <a:r>
                        <a:rPr sz="1250" i="1" spc="-3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outside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institute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are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from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8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40" dirty="0">
                          <a:latin typeface="Comic Sans MS"/>
                          <a:cs typeface="Comic Sans MS"/>
                        </a:rPr>
                        <a:t>AM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4:30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PM,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during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business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days</a:t>
                      </a:r>
                      <a:r>
                        <a:rPr sz="1250" b="1" i="1" spc="-30" dirty="0">
                          <a:latin typeface="Comic Sans MS"/>
                          <a:cs typeface="Comic Sans MS"/>
                        </a:rPr>
                        <a:t>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1318260" marR="499109" indent="-611505">
                        <a:lnSpc>
                          <a:spcPct val="111200"/>
                        </a:lnSpc>
                      </a:pPr>
                      <a:r>
                        <a:rPr sz="1250" b="1" i="1" spc="-3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Access </a:t>
                      </a:r>
                      <a:r>
                        <a:rPr sz="12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during </a:t>
                      </a:r>
                      <a:r>
                        <a:rPr sz="1250" b="1" i="1" spc="-3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non-working </a:t>
                      </a:r>
                      <a:r>
                        <a:rPr sz="1250" b="1" i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hours </a:t>
                      </a:r>
                      <a:r>
                        <a:rPr sz="1250" b="1" i="1" spc="-5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-3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IS</a:t>
                      </a:r>
                      <a:r>
                        <a:rPr sz="1250" b="1" i="1" spc="-4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-4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r>
                        <a:rPr sz="12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-4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ALLOWED.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27990" marR="62230" indent="-360045">
                        <a:lnSpc>
                          <a:spcPct val="111200"/>
                        </a:lnSpc>
                        <a:spcBef>
                          <a:spcPts val="1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27990" algn="l"/>
                          <a:tab pos="42862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Submit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ID/passport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when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entering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institute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order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get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visitor’s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card.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339725" indent="-272415">
                        <a:lnSpc>
                          <a:spcPct val="100000"/>
                        </a:lnSpc>
                        <a:spcBef>
                          <a:spcPts val="180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339725" algn="l"/>
                          <a:tab pos="340360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car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allowed.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339725" marR="61594" indent="-271780">
                        <a:lnSpc>
                          <a:spcPct val="111200"/>
                        </a:lnSpc>
                        <a:spcBef>
                          <a:spcPts val="250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339725" algn="l"/>
                          <a:tab pos="340360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Participate</a:t>
                      </a:r>
                      <a:r>
                        <a:rPr sz="1250" i="1" spc="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1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2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training</a:t>
                      </a:r>
                      <a:r>
                        <a:rPr sz="1250" i="1" spc="1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performed</a:t>
                      </a:r>
                      <a:r>
                        <a:rPr sz="1250" i="1" spc="1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before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sign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training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sheet.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15820" indent="-2048510" algn="just">
                        <a:lnSpc>
                          <a:spcPct val="100000"/>
                        </a:lnSpc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2115820" algn="l"/>
                          <a:tab pos="211645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If</a:t>
                      </a:r>
                      <a:r>
                        <a:rPr sz="1250" i="1" spc="7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7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have</a:t>
                      </a:r>
                      <a:r>
                        <a:rPr sz="1250" i="1" spc="7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personal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27990" marR="61594" algn="just">
                        <a:lnSpc>
                          <a:spcPct val="111200"/>
                        </a:lnSpc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objects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(e.g.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laptop,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tablets,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cameras,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luggage)</a:t>
                      </a:r>
                      <a:r>
                        <a:rPr sz="1250" i="1" spc="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that</a:t>
                      </a:r>
                      <a:r>
                        <a:rPr sz="1250" i="1" spc="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did</a:t>
                      </a:r>
                      <a:r>
                        <a:rPr sz="1250" i="1" spc="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</a:t>
                      </a:r>
                      <a:r>
                        <a:rPr sz="1250" i="1" spc="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declare</a:t>
                      </a:r>
                      <a:r>
                        <a:rPr sz="1250" i="1" spc="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be</a:t>
                      </a:r>
                      <a:r>
                        <a:rPr sz="1250" i="1" spc="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written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27990" marR="60325" algn="just">
                        <a:lnSpc>
                          <a:spcPct val="111400"/>
                        </a:lnSpc>
                        <a:spcBef>
                          <a:spcPts val="10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gate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ticket,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please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inform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accompanying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about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it.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Otherwise,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objects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question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will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kept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by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the petty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officer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access gate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they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will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given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back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 when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exit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institute.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628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11">
                <a:tc gridSpan="3"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DURING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VISIT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IFIN-HH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93345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20395" marR="59055" indent="-342900" algn="just">
                        <a:lnSpc>
                          <a:spcPct val="111500"/>
                        </a:lnSpc>
                        <a:spcBef>
                          <a:spcPts val="49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621030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During the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entire visit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period,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wear 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direct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reading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electronic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dosimeters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received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when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entered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other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departments.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620395" marR="62865" indent="-342900" algn="just">
                        <a:lnSpc>
                          <a:spcPct val="112000"/>
                        </a:lnSpc>
                        <a:spcBef>
                          <a:spcPts val="590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621030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Wear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visitor’s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card received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entry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so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that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visible.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620395" marR="60960" indent="-342900" algn="just">
                        <a:lnSpc>
                          <a:spcPct val="111600"/>
                        </a:lnSpc>
                        <a:spcBef>
                          <a:spcPts val="59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621030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Wear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personal protection equipment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given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 you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order to avoid accidents’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occurrence,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where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needed.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647700" marR="61594" indent="-370840" algn="just">
                        <a:lnSpc>
                          <a:spcPct val="111600"/>
                        </a:lnSpc>
                        <a:spcBef>
                          <a:spcPts val="59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648335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Do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not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deviate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from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the</a:t>
                      </a:r>
                      <a:r>
                        <a:rPr sz="1250" i="1" spc="3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established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route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follow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all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instructions of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person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who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accompanies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you.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628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737616" y="717803"/>
            <a:ext cx="6304915" cy="29209"/>
          </a:xfrm>
          <a:custGeom>
            <a:avLst/>
            <a:gdLst/>
            <a:ahLst/>
            <a:cxnLst/>
            <a:rect l="l" t="t" r="r" b="b"/>
            <a:pathLst>
              <a:path w="6304915" h="29209">
                <a:moveTo>
                  <a:pt x="27419" y="0"/>
                </a:moveTo>
                <a:lnTo>
                  <a:pt x="0" y="0"/>
                </a:lnTo>
                <a:lnTo>
                  <a:pt x="0" y="27432"/>
                </a:lnTo>
                <a:lnTo>
                  <a:pt x="0" y="28956"/>
                </a:lnTo>
                <a:lnTo>
                  <a:pt x="27419" y="28956"/>
                </a:lnTo>
                <a:lnTo>
                  <a:pt x="27419" y="27432"/>
                </a:lnTo>
                <a:lnTo>
                  <a:pt x="27419" y="0"/>
                </a:lnTo>
                <a:close/>
              </a:path>
              <a:path w="6304915" h="29209">
                <a:moveTo>
                  <a:pt x="6304407" y="0"/>
                </a:moveTo>
                <a:lnTo>
                  <a:pt x="6304407" y="0"/>
                </a:lnTo>
                <a:lnTo>
                  <a:pt x="27432" y="0"/>
                </a:lnTo>
                <a:lnTo>
                  <a:pt x="27432" y="27432"/>
                </a:lnTo>
                <a:lnTo>
                  <a:pt x="27432" y="28956"/>
                </a:lnTo>
                <a:lnTo>
                  <a:pt x="3926713" y="28956"/>
                </a:lnTo>
                <a:lnTo>
                  <a:pt x="3926713" y="27432"/>
                </a:lnTo>
                <a:lnTo>
                  <a:pt x="3935857" y="27432"/>
                </a:lnTo>
                <a:lnTo>
                  <a:pt x="3954145" y="27432"/>
                </a:lnTo>
                <a:lnTo>
                  <a:pt x="3963289" y="27432"/>
                </a:lnTo>
                <a:lnTo>
                  <a:pt x="6304407" y="27432"/>
                </a:lnTo>
                <a:lnTo>
                  <a:pt x="63044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889" y="3455034"/>
            <a:ext cx="1687195" cy="12695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3586" y="2981578"/>
            <a:ext cx="2024097" cy="20235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0310" y="7382509"/>
            <a:ext cx="1886585" cy="187706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04672" y="304672"/>
            <a:ext cx="6954520" cy="10086340"/>
            <a:chOff x="304672" y="304672"/>
            <a:chExt cx="6954520" cy="10086340"/>
          </a:xfrm>
        </p:grpSpPr>
        <p:sp>
          <p:nvSpPr>
            <p:cNvPr id="8" name="object 8"/>
            <p:cNvSpPr/>
            <p:nvPr/>
          </p:nvSpPr>
          <p:spPr>
            <a:xfrm>
              <a:off x="304799" y="1033180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5561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0" y="0"/>
                  </a:moveTo>
                  <a:lnTo>
                    <a:pt x="85344" y="0"/>
                  </a:lnTo>
                  <a:lnTo>
                    <a:pt x="85344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451" y="419099"/>
              <a:ext cx="0" cy="9856470"/>
            </a:xfrm>
            <a:custGeom>
              <a:avLst/>
              <a:gdLst/>
              <a:ahLst/>
              <a:cxnLst/>
              <a:rect l="l" t="t" r="r" b="b"/>
              <a:pathLst>
                <a:path h="9856470">
                  <a:moveTo>
                    <a:pt x="0" y="0"/>
                  </a:moveTo>
                  <a:lnTo>
                    <a:pt x="0" y="9856012"/>
                  </a:lnTo>
                </a:path>
              </a:pathLst>
            </a:custGeom>
            <a:ln w="57302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404" y="10160202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3995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3995" y="228600"/>
                  </a:lnTo>
                  <a:lnTo>
                    <a:pt x="113995" y="171602"/>
                  </a:lnTo>
                  <a:close/>
                </a:path>
                <a:path w="114300" h="228600">
                  <a:moveTo>
                    <a:pt x="113995" y="114909"/>
                  </a:moveTo>
                  <a:lnTo>
                    <a:pt x="0" y="0"/>
                  </a:lnTo>
                  <a:lnTo>
                    <a:pt x="0" y="114909"/>
                  </a:lnTo>
                  <a:lnTo>
                    <a:pt x="113995" y="11490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79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5866" y="305561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85978"/>
                  </a:moveTo>
                  <a:lnTo>
                    <a:pt x="85039" y="85978"/>
                  </a:lnTo>
                  <a:lnTo>
                    <a:pt x="85039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9100" y="304837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0" y="228561"/>
                  </a:lnTo>
                  <a:lnTo>
                    <a:pt x="114300" y="114261"/>
                  </a:lnTo>
                  <a:close/>
                </a:path>
                <a:path w="1143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400" y="304837"/>
              <a:ext cx="6724015" cy="10084435"/>
            </a:xfrm>
            <a:custGeom>
              <a:avLst/>
              <a:gdLst/>
              <a:ahLst/>
              <a:cxnLst/>
              <a:rect l="l" t="t" r="r" b="b"/>
              <a:pathLst>
                <a:path w="6724015" h="10084435">
                  <a:moveTo>
                    <a:pt x="231635" y="10027272"/>
                  </a:moveTo>
                  <a:lnTo>
                    <a:pt x="0" y="10027272"/>
                  </a:lnTo>
                  <a:lnTo>
                    <a:pt x="0" y="10083965"/>
                  </a:lnTo>
                  <a:lnTo>
                    <a:pt x="231635" y="10083965"/>
                  </a:lnTo>
                  <a:lnTo>
                    <a:pt x="231635" y="10027272"/>
                  </a:lnTo>
                  <a:close/>
                </a:path>
                <a:path w="6724015" h="10084435">
                  <a:moveTo>
                    <a:pt x="231635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231635" y="56984"/>
                  </a:lnTo>
                  <a:lnTo>
                    <a:pt x="231635" y="0"/>
                  </a:lnTo>
                  <a:close/>
                </a:path>
                <a:path w="6724015" h="10084435">
                  <a:moveTo>
                    <a:pt x="2085390" y="10027272"/>
                  </a:moveTo>
                  <a:lnTo>
                    <a:pt x="2085390" y="10027272"/>
                  </a:lnTo>
                  <a:lnTo>
                    <a:pt x="231648" y="10027272"/>
                  </a:lnTo>
                  <a:lnTo>
                    <a:pt x="231648" y="10083965"/>
                  </a:lnTo>
                  <a:lnTo>
                    <a:pt x="2085390" y="10083965"/>
                  </a:lnTo>
                  <a:lnTo>
                    <a:pt x="2085390" y="10027272"/>
                  </a:lnTo>
                  <a:close/>
                </a:path>
                <a:path w="6724015" h="10084435">
                  <a:moveTo>
                    <a:pt x="2085390" y="0"/>
                  </a:moveTo>
                  <a:lnTo>
                    <a:pt x="2085390" y="0"/>
                  </a:lnTo>
                  <a:lnTo>
                    <a:pt x="231648" y="0"/>
                  </a:lnTo>
                  <a:lnTo>
                    <a:pt x="231648" y="56984"/>
                  </a:lnTo>
                  <a:lnTo>
                    <a:pt x="2085390" y="56984"/>
                  </a:lnTo>
                  <a:lnTo>
                    <a:pt x="2085390" y="0"/>
                  </a:lnTo>
                  <a:close/>
                </a:path>
                <a:path w="6724015" h="10084435">
                  <a:moveTo>
                    <a:pt x="5329098" y="10027272"/>
                  </a:moveTo>
                  <a:lnTo>
                    <a:pt x="5329098" y="10027272"/>
                  </a:lnTo>
                  <a:lnTo>
                    <a:pt x="2085467" y="10027272"/>
                  </a:lnTo>
                  <a:lnTo>
                    <a:pt x="2085467" y="10083965"/>
                  </a:lnTo>
                  <a:lnTo>
                    <a:pt x="5329098" y="10083965"/>
                  </a:lnTo>
                  <a:lnTo>
                    <a:pt x="5329098" y="10027272"/>
                  </a:lnTo>
                  <a:close/>
                </a:path>
                <a:path w="6724015" h="10084435">
                  <a:moveTo>
                    <a:pt x="5329098" y="0"/>
                  </a:moveTo>
                  <a:lnTo>
                    <a:pt x="5329098" y="0"/>
                  </a:lnTo>
                  <a:lnTo>
                    <a:pt x="2085467" y="0"/>
                  </a:lnTo>
                  <a:lnTo>
                    <a:pt x="2085467" y="56984"/>
                  </a:lnTo>
                  <a:lnTo>
                    <a:pt x="5329098" y="56984"/>
                  </a:lnTo>
                  <a:lnTo>
                    <a:pt x="5329098" y="0"/>
                  </a:lnTo>
                  <a:close/>
                </a:path>
                <a:path w="6724015" h="10084435">
                  <a:moveTo>
                    <a:pt x="6028677" y="10027272"/>
                  </a:moveTo>
                  <a:lnTo>
                    <a:pt x="5795518" y="10027272"/>
                  </a:lnTo>
                  <a:lnTo>
                    <a:pt x="5562346" y="10027272"/>
                  </a:lnTo>
                  <a:lnTo>
                    <a:pt x="5329174" y="10027272"/>
                  </a:lnTo>
                  <a:lnTo>
                    <a:pt x="5329174" y="10083965"/>
                  </a:lnTo>
                  <a:lnTo>
                    <a:pt x="5562346" y="10083965"/>
                  </a:lnTo>
                  <a:lnTo>
                    <a:pt x="5795518" y="10083965"/>
                  </a:lnTo>
                  <a:lnTo>
                    <a:pt x="6028677" y="10083965"/>
                  </a:lnTo>
                  <a:lnTo>
                    <a:pt x="6028677" y="10027272"/>
                  </a:lnTo>
                  <a:close/>
                </a:path>
                <a:path w="6724015" h="10084435">
                  <a:moveTo>
                    <a:pt x="6028677" y="0"/>
                  </a:moveTo>
                  <a:lnTo>
                    <a:pt x="5795518" y="0"/>
                  </a:lnTo>
                  <a:lnTo>
                    <a:pt x="5562346" y="0"/>
                  </a:lnTo>
                  <a:lnTo>
                    <a:pt x="5329174" y="0"/>
                  </a:lnTo>
                  <a:lnTo>
                    <a:pt x="5329174" y="56984"/>
                  </a:lnTo>
                  <a:lnTo>
                    <a:pt x="5562346" y="56984"/>
                  </a:lnTo>
                  <a:lnTo>
                    <a:pt x="5795518" y="56984"/>
                  </a:lnTo>
                  <a:lnTo>
                    <a:pt x="6028677" y="56984"/>
                  </a:lnTo>
                  <a:lnTo>
                    <a:pt x="6028677" y="0"/>
                  </a:lnTo>
                  <a:close/>
                </a:path>
                <a:path w="6724015" h="10084435">
                  <a:moveTo>
                    <a:pt x="6495034" y="10027272"/>
                  </a:moveTo>
                  <a:lnTo>
                    <a:pt x="6261862" y="10027272"/>
                  </a:lnTo>
                  <a:lnTo>
                    <a:pt x="6028690" y="10027272"/>
                  </a:lnTo>
                  <a:lnTo>
                    <a:pt x="6028690" y="10083965"/>
                  </a:lnTo>
                  <a:lnTo>
                    <a:pt x="6261862" y="10083965"/>
                  </a:lnTo>
                  <a:lnTo>
                    <a:pt x="6495034" y="10083965"/>
                  </a:lnTo>
                  <a:lnTo>
                    <a:pt x="6495034" y="10027272"/>
                  </a:lnTo>
                  <a:close/>
                </a:path>
                <a:path w="6724015" h="10084435">
                  <a:moveTo>
                    <a:pt x="6495034" y="0"/>
                  </a:moveTo>
                  <a:lnTo>
                    <a:pt x="6261862" y="0"/>
                  </a:lnTo>
                  <a:lnTo>
                    <a:pt x="6028690" y="0"/>
                  </a:lnTo>
                  <a:lnTo>
                    <a:pt x="6028690" y="56984"/>
                  </a:lnTo>
                  <a:lnTo>
                    <a:pt x="6261862" y="56984"/>
                  </a:lnTo>
                  <a:lnTo>
                    <a:pt x="6495034" y="56984"/>
                  </a:lnTo>
                  <a:lnTo>
                    <a:pt x="6495034" y="0"/>
                  </a:lnTo>
                  <a:close/>
                </a:path>
                <a:path w="6724015" h="10084435">
                  <a:moveTo>
                    <a:pt x="6723532" y="10026967"/>
                  </a:moveTo>
                  <a:lnTo>
                    <a:pt x="6666230" y="10026967"/>
                  </a:lnTo>
                  <a:lnTo>
                    <a:pt x="6666230" y="10083965"/>
                  </a:lnTo>
                  <a:lnTo>
                    <a:pt x="6723532" y="10083965"/>
                  </a:lnTo>
                  <a:lnTo>
                    <a:pt x="6723532" y="1002696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72452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85344" y="0"/>
                  </a:moveTo>
                  <a:lnTo>
                    <a:pt x="0" y="0"/>
                  </a:lnTo>
                  <a:lnTo>
                    <a:pt x="0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28434" y="1016020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4300" y="228600"/>
                  </a:lnTo>
                  <a:lnTo>
                    <a:pt x="114300" y="171602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0"/>
                  </a:moveTo>
                  <a:lnTo>
                    <a:pt x="171196" y="0"/>
                  </a:lnTo>
                  <a:lnTo>
                    <a:pt x="171196" y="114300"/>
                  </a:lnTo>
                  <a:lnTo>
                    <a:pt x="228498" y="114300"/>
                  </a:lnTo>
                  <a:lnTo>
                    <a:pt x="22849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9962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72452" y="30556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60">
                  <a:moveTo>
                    <a:pt x="85344" y="85978"/>
                  </a:moveTo>
                  <a:lnTo>
                    <a:pt x="0" y="859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28434" y="304837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114300" y="228561"/>
                  </a:lnTo>
                  <a:lnTo>
                    <a:pt x="114300" y="114261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114261"/>
                  </a:moveTo>
                  <a:lnTo>
                    <a:pt x="171196" y="114261"/>
                  </a:lnTo>
                  <a:lnTo>
                    <a:pt x="171196" y="228561"/>
                  </a:lnTo>
                  <a:lnTo>
                    <a:pt x="228498" y="228561"/>
                  </a:lnTo>
                  <a:lnTo>
                    <a:pt x="228498" y="11426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99630" y="533399"/>
              <a:ext cx="57785" cy="9627235"/>
            </a:xfrm>
            <a:custGeom>
              <a:avLst/>
              <a:gdLst/>
              <a:ahLst/>
              <a:cxnLst/>
              <a:rect l="l" t="t" r="r" b="b"/>
              <a:pathLst>
                <a:path w="57784" h="9627235">
                  <a:moveTo>
                    <a:pt x="57302" y="8215643"/>
                  </a:moveTo>
                  <a:lnTo>
                    <a:pt x="0" y="8215643"/>
                  </a:lnTo>
                  <a:lnTo>
                    <a:pt x="0" y="8450326"/>
                  </a:lnTo>
                  <a:lnTo>
                    <a:pt x="0" y="8684971"/>
                  </a:lnTo>
                  <a:lnTo>
                    <a:pt x="0" y="9626803"/>
                  </a:lnTo>
                  <a:lnTo>
                    <a:pt x="57302" y="9626803"/>
                  </a:lnTo>
                  <a:lnTo>
                    <a:pt x="57302" y="8450326"/>
                  </a:lnTo>
                  <a:lnTo>
                    <a:pt x="57302" y="8215643"/>
                  </a:lnTo>
                  <a:close/>
                </a:path>
                <a:path w="57784" h="9627235">
                  <a:moveTo>
                    <a:pt x="57302" y="7745933"/>
                  </a:moveTo>
                  <a:lnTo>
                    <a:pt x="0" y="7745933"/>
                  </a:lnTo>
                  <a:lnTo>
                    <a:pt x="0" y="7980934"/>
                  </a:lnTo>
                  <a:lnTo>
                    <a:pt x="0" y="8215630"/>
                  </a:lnTo>
                  <a:lnTo>
                    <a:pt x="57302" y="8215630"/>
                  </a:lnTo>
                  <a:lnTo>
                    <a:pt x="57302" y="7980934"/>
                  </a:lnTo>
                  <a:lnTo>
                    <a:pt x="57302" y="7745933"/>
                  </a:lnTo>
                  <a:close/>
                </a:path>
                <a:path w="57784" h="9627235">
                  <a:moveTo>
                    <a:pt x="57302" y="7511174"/>
                  </a:moveTo>
                  <a:lnTo>
                    <a:pt x="0" y="7511174"/>
                  </a:lnTo>
                  <a:lnTo>
                    <a:pt x="0" y="7745857"/>
                  </a:lnTo>
                  <a:lnTo>
                    <a:pt x="57302" y="7745857"/>
                  </a:lnTo>
                  <a:lnTo>
                    <a:pt x="57302" y="7511174"/>
                  </a:lnTo>
                  <a:close/>
                </a:path>
                <a:path w="57784" h="9627235">
                  <a:moveTo>
                    <a:pt x="57302" y="3051683"/>
                  </a:moveTo>
                  <a:lnTo>
                    <a:pt x="0" y="3051683"/>
                  </a:lnTo>
                  <a:lnTo>
                    <a:pt x="0" y="3286379"/>
                  </a:lnTo>
                  <a:lnTo>
                    <a:pt x="0" y="3521087"/>
                  </a:lnTo>
                  <a:lnTo>
                    <a:pt x="0" y="7511161"/>
                  </a:lnTo>
                  <a:lnTo>
                    <a:pt x="57302" y="7511161"/>
                  </a:lnTo>
                  <a:lnTo>
                    <a:pt x="57302" y="3286379"/>
                  </a:lnTo>
                  <a:lnTo>
                    <a:pt x="57302" y="3051683"/>
                  </a:lnTo>
                  <a:close/>
                </a:path>
                <a:path w="57784" h="9627235">
                  <a:moveTo>
                    <a:pt x="57302" y="704342"/>
                  </a:moveTo>
                  <a:lnTo>
                    <a:pt x="0" y="704342"/>
                  </a:lnTo>
                  <a:lnTo>
                    <a:pt x="0" y="939038"/>
                  </a:lnTo>
                  <a:lnTo>
                    <a:pt x="0" y="1173734"/>
                  </a:lnTo>
                  <a:lnTo>
                    <a:pt x="0" y="3051302"/>
                  </a:lnTo>
                  <a:lnTo>
                    <a:pt x="57302" y="3051302"/>
                  </a:lnTo>
                  <a:lnTo>
                    <a:pt x="57302" y="939038"/>
                  </a:lnTo>
                  <a:lnTo>
                    <a:pt x="57302" y="704342"/>
                  </a:lnTo>
                  <a:close/>
                </a:path>
                <a:path w="57784" h="9627235">
                  <a:moveTo>
                    <a:pt x="57302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0" y="469392"/>
                  </a:lnTo>
                  <a:lnTo>
                    <a:pt x="0" y="704088"/>
                  </a:lnTo>
                  <a:lnTo>
                    <a:pt x="57302" y="704088"/>
                  </a:lnTo>
                  <a:lnTo>
                    <a:pt x="57302" y="469392"/>
                  </a:lnTo>
                  <a:lnTo>
                    <a:pt x="57302" y="234696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1664851"/>
            <a:ext cx="2851149" cy="1555233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5480" y="944628"/>
          <a:ext cx="6450329" cy="8958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6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517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6710" marR="121285" indent="-342900" algn="just">
                        <a:lnSpc>
                          <a:spcPts val="1670"/>
                        </a:lnSpc>
                        <a:spcBef>
                          <a:spcPts val="5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347345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Do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 approach more than you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should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installations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equipment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under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operation.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46710" marR="121285" indent="-342900">
                        <a:lnSpc>
                          <a:spcPct val="111200"/>
                        </a:lnSpc>
                        <a:spcBef>
                          <a:spcPts val="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346710" algn="l"/>
                          <a:tab pos="347345" algn="l"/>
                          <a:tab pos="636270" algn="l"/>
                          <a:tab pos="887094" algn="l"/>
                          <a:tab pos="1727835" algn="l"/>
                          <a:tab pos="2012314" algn="l"/>
                          <a:tab pos="2519680" algn="l"/>
                          <a:tab pos="2896870" algn="l"/>
                        </a:tabLst>
                      </a:pPr>
                      <a:r>
                        <a:rPr sz="1250" i="1" dirty="0">
                          <a:latin typeface="Comic Sans MS"/>
                          <a:cs typeface="Comic Sans MS"/>
                        </a:rPr>
                        <a:t>It	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s	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bi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en	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o	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bl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k	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th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e	a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eys, 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corridors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routes.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46710" marR="119380" indent="-342900">
                        <a:lnSpc>
                          <a:spcPct val="112000"/>
                        </a:lnSpc>
                        <a:spcBef>
                          <a:spcPts val="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346710" algn="l"/>
                          <a:tab pos="347345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Do</a:t>
                      </a:r>
                      <a:r>
                        <a:rPr sz="1250" i="1" spc="1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</a:t>
                      </a:r>
                      <a:r>
                        <a:rPr sz="1250" i="1" spc="1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bend</a:t>
                      </a:r>
                      <a:r>
                        <a:rPr sz="1250" i="1" spc="1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over</a:t>
                      </a:r>
                      <a:r>
                        <a:rPr sz="1250" i="1" spc="1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railings</a:t>
                      </a:r>
                      <a:r>
                        <a:rPr sz="1250" i="1" spc="1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1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do</a:t>
                      </a:r>
                      <a:r>
                        <a:rPr sz="1250" i="1" spc="1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not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stand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them.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46710" marR="119380" indent="-342900">
                        <a:lnSpc>
                          <a:spcPct val="111200"/>
                        </a:lnSpc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346710" algn="l"/>
                          <a:tab pos="347345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Observe</a:t>
                      </a:r>
                      <a:r>
                        <a:rPr sz="1250" i="1" spc="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all</a:t>
                      </a:r>
                      <a:r>
                        <a:rPr sz="1250" i="1" spc="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safety</a:t>
                      </a:r>
                      <a:r>
                        <a:rPr sz="1250" i="1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indicators</a:t>
                      </a:r>
                      <a:r>
                        <a:rPr sz="1250" i="1" spc="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that</a:t>
                      </a:r>
                      <a:r>
                        <a:rPr sz="1250" i="1" spc="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encounter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inside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IFIN-HH.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46710" marR="120650" indent="-342900">
                        <a:lnSpc>
                          <a:spcPct val="111200"/>
                        </a:lnSpc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346710" algn="l"/>
                          <a:tab pos="34734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Signal</a:t>
                      </a:r>
                      <a:r>
                        <a:rPr sz="1250" i="1" spc="2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any</a:t>
                      </a:r>
                      <a:r>
                        <a:rPr sz="1250" i="1" spc="2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dangerous</a:t>
                      </a:r>
                      <a:r>
                        <a:rPr sz="1250" i="1" spc="2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situation</a:t>
                      </a:r>
                      <a:r>
                        <a:rPr sz="1250" i="1" spc="2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2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who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accompanies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you.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69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61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69900" marR="411480" indent="-343535" algn="just">
                        <a:lnSpc>
                          <a:spcPct val="111400"/>
                        </a:lnSpc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areas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controlled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from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radiological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safety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point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view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is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done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based on the access procedure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specific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areas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approval of the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head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that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entity.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69900" marR="414020" indent="-343535" algn="just">
                        <a:lnSpc>
                          <a:spcPct val="112000"/>
                        </a:lnSpc>
                        <a:spcBef>
                          <a:spcPts val="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areas that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are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object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visit is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forbidden.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51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51510" marR="121285" indent="-388620">
                        <a:lnSpc>
                          <a:spcPct val="111200"/>
                        </a:lnSpc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651510" algn="l"/>
                          <a:tab pos="652145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Where</a:t>
                      </a:r>
                      <a:r>
                        <a:rPr sz="1250" i="1" spc="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encounter</a:t>
                      </a:r>
                      <a:r>
                        <a:rPr sz="1250" i="1" spc="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smoking</a:t>
                      </a:r>
                      <a:r>
                        <a:rPr sz="1250" i="1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interdiction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sign,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comply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it.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429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86409" marR="356235" indent="-360045" algn="just">
                        <a:lnSpc>
                          <a:spcPct val="111200"/>
                        </a:lnSpc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8704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Inside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forbidden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take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pictures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film without the prior</a:t>
                      </a:r>
                      <a:r>
                        <a:rPr sz="1250" i="1" spc="3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approval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IFIN-HH’s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management.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45" y="4759324"/>
            <a:ext cx="1103539" cy="12807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4056" y="7066915"/>
            <a:ext cx="1314470" cy="13264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1120" y="8750934"/>
            <a:ext cx="1143000" cy="115189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04672" y="304672"/>
            <a:ext cx="6954520" cy="10086340"/>
            <a:chOff x="304672" y="304672"/>
            <a:chExt cx="6954520" cy="10086340"/>
          </a:xfrm>
        </p:grpSpPr>
        <p:sp>
          <p:nvSpPr>
            <p:cNvPr id="8" name="object 8"/>
            <p:cNvSpPr/>
            <p:nvPr/>
          </p:nvSpPr>
          <p:spPr>
            <a:xfrm>
              <a:off x="304799" y="1033180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5561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0" y="0"/>
                  </a:moveTo>
                  <a:lnTo>
                    <a:pt x="85344" y="0"/>
                  </a:lnTo>
                  <a:lnTo>
                    <a:pt x="85344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451" y="419099"/>
              <a:ext cx="0" cy="9856470"/>
            </a:xfrm>
            <a:custGeom>
              <a:avLst/>
              <a:gdLst/>
              <a:ahLst/>
              <a:cxnLst/>
              <a:rect l="l" t="t" r="r" b="b"/>
              <a:pathLst>
                <a:path h="9856470">
                  <a:moveTo>
                    <a:pt x="0" y="0"/>
                  </a:moveTo>
                  <a:lnTo>
                    <a:pt x="0" y="9856012"/>
                  </a:lnTo>
                </a:path>
              </a:pathLst>
            </a:custGeom>
            <a:ln w="57302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404" y="10160202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3995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3995" y="228600"/>
                  </a:lnTo>
                  <a:lnTo>
                    <a:pt x="113995" y="171602"/>
                  </a:lnTo>
                  <a:close/>
                </a:path>
                <a:path w="114300" h="228600">
                  <a:moveTo>
                    <a:pt x="113995" y="114909"/>
                  </a:moveTo>
                  <a:lnTo>
                    <a:pt x="0" y="0"/>
                  </a:lnTo>
                  <a:lnTo>
                    <a:pt x="0" y="114909"/>
                  </a:lnTo>
                  <a:lnTo>
                    <a:pt x="113995" y="11490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79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5866" y="305561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85978"/>
                  </a:moveTo>
                  <a:lnTo>
                    <a:pt x="85039" y="85978"/>
                  </a:lnTo>
                  <a:lnTo>
                    <a:pt x="85039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9100" y="304837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0" y="228561"/>
                  </a:lnTo>
                  <a:lnTo>
                    <a:pt x="114300" y="114261"/>
                  </a:lnTo>
                  <a:close/>
                </a:path>
                <a:path w="1143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400" y="304837"/>
              <a:ext cx="6724015" cy="10084435"/>
            </a:xfrm>
            <a:custGeom>
              <a:avLst/>
              <a:gdLst/>
              <a:ahLst/>
              <a:cxnLst/>
              <a:rect l="l" t="t" r="r" b="b"/>
              <a:pathLst>
                <a:path w="6724015" h="10084435">
                  <a:moveTo>
                    <a:pt x="231635" y="10027272"/>
                  </a:moveTo>
                  <a:lnTo>
                    <a:pt x="0" y="10027272"/>
                  </a:lnTo>
                  <a:lnTo>
                    <a:pt x="0" y="10083965"/>
                  </a:lnTo>
                  <a:lnTo>
                    <a:pt x="231635" y="10083965"/>
                  </a:lnTo>
                  <a:lnTo>
                    <a:pt x="231635" y="10027272"/>
                  </a:lnTo>
                  <a:close/>
                </a:path>
                <a:path w="6724015" h="10084435">
                  <a:moveTo>
                    <a:pt x="231635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231635" y="56984"/>
                  </a:lnTo>
                  <a:lnTo>
                    <a:pt x="231635" y="0"/>
                  </a:lnTo>
                  <a:close/>
                </a:path>
                <a:path w="6724015" h="10084435">
                  <a:moveTo>
                    <a:pt x="2085390" y="10027272"/>
                  </a:moveTo>
                  <a:lnTo>
                    <a:pt x="2085390" y="10027272"/>
                  </a:lnTo>
                  <a:lnTo>
                    <a:pt x="231648" y="10027272"/>
                  </a:lnTo>
                  <a:lnTo>
                    <a:pt x="231648" y="10083965"/>
                  </a:lnTo>
                  <a:lnTo>
                    <a:pt x="2085390" y="10083965"/>
                  </a:lnTo>
                  <a:lnTo>
                    <a:pt x="2085390" y="10027272"/>
                  </a:lnTo>
                  <a:close/>
                </a:path>
                <a:path w="6724015" h="10084435">
                  <a:moveTo>
                    <a:pt x="2085390" y="0"/>
                  </a:moveTo>
                  <a:lnTo>
                    <a:pt x="2085390" y="0"/>
                  </a:lnTo>
                  <a:lnTo>
                    <a:pt x="231648" y="0"/>
                  </a:lnTo>
                  <a:lnTo>
                    <a:pt x="231648" y="56984"/>
                  </a:lnTo>
                  <a:lnTo>
                    <a:pt x="2085390" y="56984"/>
                  </a:lnTo>
                  <a:lnTo>
                    <a:pt x="2085390" y="0"/>
                  </a:lnTo>
                  <a:close/>
                </a:path>
                <a:path w="6724015" h="10084435">
                  <a:moveTo>
                    <a:pt x="5329098" y="10027272"/>
                  </a:moveTo>
                  <a:lnTo>
                    <a:pt x="5329098" y="10027272"/>
                  </a:lnTo>
                  <a:lnTo>
                    <a:pt x="2085467" y="10027272"/>
                  </a:lnTo>
                  <a:lnTo>
                    <a:pt x="2085467" y="10083965"/>
                  </a:lnTo>
                  <a:lnTo>
                    <a:pt x="5329098" y="10083965"/>
                  </a:lnTo>
                  <a:lnTo>
                    <a:pt x="5329098" y="10027272"/>
                  </a:lnTo>
                  <a:close/>
                </a:path>
                <a:path w="6724015" h="10084435">
                  <a:moveTo>
                    <a:pt x="5329098" y="0"/>
                  </a:moveTo>
                  <a:lnTo>
                    <a:pt x="5329098" y="0"/>
                  </a:lnTo>
                  <a:lnTo>
                    <a:pt x="2085467" y="0"/>
                  </a:lnTo>
                  <a:lnTo>
                    <a:pt x="2085467" y="56984"/>
                  </a:lnTo>
                  <a:lnTo>
                    <a:pt x="5329098" y="56984"/>
                  </a:lnTo>
                  <a:lnTo>
                    <a:pt x="5329098" y="0"/>
                  </a:lnTo>
                  <a:close/>
                </a:path>
                <a:path w="6724015" h="10084435">
                  <a:moveTo>
                    <a:pt x="6028677" y="10027272"/>
                  </a:moveTo>
                  <a:lnTo>
                    <a:pt x="5795518" y="10027272"/>
                  </a:lnTo>
                  <a:lnTo>
                    <a:pt x="5562346" y="10027272"/>
                  </a:lnTo>
                  <a:lnTo>
                    <a:pt x="5329174" y="10027272"/>
                  </a:lnTo>
                  <a:lnTo>
                    <a:pt x="5329174" y="10083965"/>
                  </a:lnTo>
                  <a:lnTo>
                    <a:pt x="5562346" y="10083965"/>
                  </a:lnTo>
                  <a:lnTo>
                    <a:pt x="5795518" y="10083965"/>
                  </a:lnTo>
                  <a:lnTo>
                    <a:pt x="6028677" y="10083965"/>
                  </a:lnTo>
                  <a:lnTo>
                    <a:pt x="6028677" y="10027272"/>
                  </a:lnTo>
                  <a:close/>
                </a:path>
                <a:path w="6724015" h="10084435">
                  <a:moveTo>
                    <a:pt x="6028677" y="0"/>
                  </a:moveTo>
                  <a:lnTo>
                    <a:pt x="5795518" y="0"/>
                  </a:lnTo>
                  <a:lnTo>
                    <a:pt x="5562346" y="0"/>
                  </a:lnTo>
                  <a:lnTo>
                    <a:pt x="5329174" y="0"/>
                  </a:lnTo>
                  <a:lnTo>
                    <a:pt x="5329174" y="56984"/>
                  </a:lnTo>
                  <a:lnTo>
                    <a:pt x="5562346" y="56984"/>
                  </a:lnTo>
                  <a:lnTo>
                    <a:pt x="5795518" y="56984"/>
                  </a:lnTo>
                  <a:lnTo>
                    <a:pt x="6028677" y="56984"/>
                  </a:lnTo>
                  <a:lnTo>
                    <a:pt x="6028677" y="0"/>
                  </a:lnTo>
                  <a:close/>
                </a:path>
                <a:path w="6724015" h="10084435">
                  <a:moveTo>
                    <a:pt x="6495034" y="10027272"/>
                  </a:moveTo>
                  <a:lnTo>
                    <a:pt x="6261862" y="10027272"/>
                  </a:lnTo>
                  <a:lnTo>
                    <a:pt x="6028690" y="10027272"/>
                  </a:lnTo>
                  <a:lnTo>
                    <a:pt x="6028690" y="10083965"/>
                  </a:lnTo>
                  <a:lnTo>
                    <a:pt x="6261862" y="10083965"/>
                  </a:lnTo>
                  <a:lnTo>
                    <a:pt x="6495034" y="10083965"/>
                  </a:lnTo>
                  <a:lnTo>
                    <a:pt x="6495034" y="10027272"/>
                  </a:lnTo>
                  <a:close/>
                </a:path>
                <a:path w="6724015" h="10084435">
                  <a:moveTo>
                    <a:pt x="6495034" y="0"/>
                  </a:moveTo>
                  <a:lnTo>
                    <a:pt x="6261862" y="0"/>
                  </a:lnTo>
                  <a:lnTo>
                    <a:pt x="6028690" y="0"/>
                  </a:lnTo>
                  <a:lnTo>
                    <a:pt x="6028690" y="56984"/>
                  </a:lnTo>
                  <a:lnTo>
                    <a:pt x="6261862" y="56984"/>
                  </a:lnTo>
                  <a:lnTo>
                    <a:pt x="6495034" y="56984"/>
                  </a:lnTo>
                  <a:lnTo>
                    <a:pt x="6495034" y="0"/>
                  </a:lnTo>
                  <a:close/>
                </a:path>
                <a:path w="6724015" h="10084435">
                  <a:moveTo>
                    <a:pt x="6723532" y="10026967"/>
                  </a:moveTo>
                  <a:lnTo>
                    <a:pt x="6666230" y="10026967"/>
                  </a:lnTo>
                  <a:lnTo>
                    <a:pt x="6666230" y="10083965"/>
                  </a:lnTo>
                  <a:lnTo>
                    <a:pt x="6723532" y="10083965"/>
                  </a:lnTo>
                  <a:lnTo>
                    <a:pt x="6723532" y="1002696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72452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85344" y="0"/>
                  </a:moveTo>
                  <a:lnTo>
                    <a:pt x="0" y="0"/>
                  </a:lnTo>
                  <a:lnTo>
                    <a:pt x="0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28434" y="1016020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4300" y="228600"/>
                  </a:lnTo>
                  <a:lnTo>
                    <a:pt x="114300" y="171602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0"/>
                  </a:moveTo>
                  <a:lnTo>
                    <a:pt x="171196" y="0"/>
                  </a:lnTo>
                  <a:lnTo>
                    <a:pt x="171196" y="114300"/>
                  </a:lnTo>
                  <a:lnTo>
                    <a:pt x="228498" y="114300"/>
                  </a:lnTo>
                  <a:lnTo>
                    <a:pt x="22849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9962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72452" y="30556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60">
                  <a:moveTo>
                    <a:pt x="85344" y="85978"/>
                  </a:moveTo>
                  <a:lnTo>
                    <a:pt x="0" y="859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28434" y="304837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114300" y="228561"/>
                  </a:lnTo>
                  <a:lnTo>
                    <a:pt x="114300" y="114261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114261"/>
                  </a:moveTo>
                  <a:lnTo>
                    <a:pt x="171196" y="114261"/>
                  </a:lnTo>
                  <a:lnTo>
                    <a:pt x="171196" y="228561"/>
                  </a:lnTo>
                  <a:lnTo>
                    <a:pt x="228498" y="228561"/>
                  </a:lnTo>
                  <a:lnTo>
                    <a:pt x="228498" y="11426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99630" y="533399"/>
              <a:ext cx="57785" cy="9627235"/>
            </a:xfrm>
            <a:custGeom>
              <a:avLst/>
              <a:gdLst/>
              <a:ahLst/>
              <a:cxnLst/>
              <a:rect l="l" t="t" r="r" b="b"/>
              <a:pathLst>
                <a:path w="57784" h="9627235">
                  <a:moveTo>
                    <a:pt x="57302" y="8215643"/>
                  </a:moveTo>
                  <a:lnTo>
                    <a:pt x="0" y="8215643"/>
                  </a:lnTo>
                  <a:lnTo>
                    <a:pt x="0" y="8450326"/>
                  </a:lnTo>
                  <a:lnTo>
                    <a:pt x="0" y="8684971"/>
                  </a:lnTo>
                  <a:lnTo>
                    <a:pt x="0" y="9626803"/>
                  </a:lnTo>
                  <a:lnTo>
                    <a:pt x="57302" y="9626803"/>
                  </a:lnTo>
                  <a:lnTo>
                    <a:pt x="57302" y="8450326"/>
                  </a:lnTo>
                  <a:lnTo>
                    <a:pt x="57302" y="8215643"/>
                  </a:lnTo>
                  <a:close/>
                </a:path>
                <a:path w="57784" h="9627235">
                  <a:moveTo>
                    <a:pt x="57302" y="7745933"/>
                  </a:moveTo>
                  <a:lnTo>
                    <a:pt x="0" y="7745933"/>
                  </a:lnTo>
                  <a:lnTo>
                    <a:pt x="0" y="7980934"/>
                  </a:lnTo>
                  <a:lnTo>
                    <a:pt x="0" y="8215630"/>
                  </a:lnTo>
                  <a:lnTo>
                    <a:pt x="57302" y="8215630"/>
                  </a:lnTo>
                  <a:lnTo>
                    <a:pt x="57302" y="7980934"/>
                  </a:lnTo>
                  <a:lnTo>
                    <a:pt x="57302" y="7745933"/>
                  </a:lnTo>
                  <a:close/>
                </a:path>
                <a:path w="57784" h="9627235">
                  <a:moveTo>
                    <a:pt x="57302" y="7511174"/>
                  </a:moveTo>
                  <a:lnTo>
                    <a:pt x="0" y="7511174"/>
                  </a:lnTo>
                  <a:lnTo>
                    <a:pt x="0" y="7745857"/>
                  </a:lnTo>
                  <a:lnTo>
                    <a:pt x="57302" y="7745857"/>
                  </a:lnTo>
                  <a:lnTo>
                    <a:pt x="57302" y="7511174"/>
                  </a:lnTo>
                  <a:close/>
                </a:path>
                <a:path w="57784" h="9627235">
                  <a:moveTo>
                    <a:pt x="57302" y="3051683"/>
                  </a:moveTo>
                  <a:lnTo>
                    <a:pt x="0" y="3051683"/>
                  </a:lnTo>
                  <a:lnTo>
                    <a:pt x="0" y="3286379"/>
                  </a:lnTo>
                  <a:lnTo>
                    <a:pt x="0" y="3521087"/>
                  </a:lnTo>
                  <a:lnTo>
                    <a:pt x="0" y="7511161"/>
                  </a:lnTo>
                  <a:lnTo>
                    <a:pt x="57302" y="7511161"/>
                  </a:lnTo>
                  <a:lnTo>
                    <a:pt x="57302" y="3286379"/>
                  </a:lnTo>
                  <a:lnTo>
                    <a:pt x="57302" y="3051683"/>
                  </a:lnTo>
                  <a:close/>
                </a:path>
                <a:path w="57784" h="9627235">
                  <a:moveTo>
                    <a:pt x="57302" y="704342"/>
                  </a:moveTo>
                  <a:lnTo>
                    <a:pt x="0" y="704342"/>
                  </a:lnTo>
                  <a:lnTo>
                    <a:pt x="0" y="939038"/>
                  </a:lnTo>
                  <a:lnTo>
                    <a:pt x="0" y="1173734"/>
                  </a:lnTo>
                  <a:lnTo>
                    <a:pt x="0" y="3051302"/>
                  </a:lnTo>
                  <a:lnTo>
                    <a:pt x="57302" y="3051302"/>
                  </a:lnTo>
                  <a:lnTo>
                    <a:pt x="57302" y="939038"/>
                  </a:lnTo>
                  <a:lnTo>
                    <a:pt x="57302" y="704342"/>
                  </a:lnTo>
                  <a:close/>
                </a:path>
                <a:path w="57784" h="9627235">
                  <a:moveTo>
                    <a:pt x="57302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0" y="469392"/>
                  </a:lnTo>
                  <a:lnTo>
                    <a:pt x="0" y="704088"/>
                  </a:lnTo>
                  <a:lnTo>
                    <a:pt x="57302" y="704088"/>
                  </a:lnTo>
                  <a:lnTo>
                    <a:pt x="57302" y="469392"/>
                  </a:lnTo>
                  <a:lnTo>
                    <a:pt x="57302" y="234696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338" y="758824"/>
            <a:ext cx="1708562" cy="1740704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3900" y="639828"/>
          <a:ext cx="6333487" cy="8111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2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case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emergency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situation: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24485" marR="132715" indent="-256540" algn="just">
                        <a:lnSpc>
                          <a:spcPct val="111500"/>
                        </a:lnSpc>
                        <a:spcBef>
                          <a:spcPts val="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325120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Follow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exactly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instructions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transmitted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through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public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alarm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system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case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emergency,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acoustic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alarm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corresponding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indicators.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24485" marR="135255" indent="-256540" algn="just">
                        <a:lnSpc>
                          <a:spcPct val="112000"/>
                        </a:lnSpc>
                        <a:spcBef>
                          <a:spcPts val="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325120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Do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not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take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any kind</a:t>
                      </a:r>
                      <a:r>
                        <a:rPr sz="1250" i="1" spc="3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initiative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own.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risk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unnecessary exposure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hazards.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177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58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27990" marR="139700" indent="-269875" algn="just">
                        <a:lnSpc>
                          <a:spcPct val="111400"/>
                        </a:lnSpc>
                        <a:spcBef>
                          <a:spcPts val="139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42862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Although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it is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this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unlikely, 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case of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contamination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are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required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undergo the decontamination operations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accordance with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regulatory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requirements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procedures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force.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88">
                <a:tc gridSpan="4">
                  <a:txBody>
                    <a:bodyPr/>
                    <a:lstStyle/>
                    <a:p>
                      <a:pPr marR="19431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END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VISIT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IFIN-HH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93345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96900" marR="60325" indent="-384810">
                        <a:lnSpc>
                          <a:spcPct val="111200"/>
                        </a:lnSpc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596900" algn="l"/>
                          <a:tab pos="597535" algn="l"/>
                        </a:tabLst>
                      </a:pP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Give</a:t>
                      </a:r>
                      <a:r>
                        <a:rPr sz="1250" i="1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back</a:t>
                      </a:r>
                      <a:r>
                        <a:rPr sz="1250" i="1" spc="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dosimeter</a:t>
                      </a:r>
                      <a:r>
                        <a:rPr sz="1250" i="1" spc="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received</a:t>
                      </a:r>
                      <a:r>
                        <a:rPr sz="1250" i="1" spc="4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entrance.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96900" indent="-384810">
                        <a:lnSpc>
                          <a:spcPct val="100000"/>
                        </a:lnSpc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596900" algn="l"/>
                          <a:tab pos="597535" algn="l"/>
                        </a:tabLst>
                      </a:pP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Give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back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visitor’s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card.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FF0000"/>
                        </a:buClr>
                        <a:buFont typeface="Wingdings"/>
                        <a:buChar char=""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96900" marR="65405" indent="-384810">
                        <a:lnSpc>
                          <a:spcPct val="111200"/>
                        </a:lnSpc>
                        <a:spcBef>
                          <a:spcPts val="5"/>
                        </a:spcBef>
                        <a:buClr>
                          <a:srgbClr val="FF0000"/>
                        </a:buClr>
                        <a:buSzPct val="96000"/>
                        <a:buFont typeface="Wingdings"/>
                        <a:buChar char=""/>
                        <a:tabLst>
                          <a:tab pos="596900" algn="l"/>
                          <a:tab pos="59753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Pick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up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personal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objects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that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left at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control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point.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62">
                <a:tc gridSpan="4">
                  <a:txBody>
                    <a:bodyPr/>
                    <a:lstStyle/>
                    <a:p>
                      <a:pPr marR="6096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Thank</a:t>
                      </a:r>
                      <a:r>
                        <a:rPr sz="1250" b="1" i="1" spc="-4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you for your </a:t>
                      </a:r>
                      <a:r>
                        <a:rPr sz="1250" b="1" i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visit!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908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1020" y="3337559"/>
            <a:ext cx="2432050" cy="20072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3746" y="6142989"/>
            <a:ext cx="1387918" cy="220902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4672" y="304672"/>
            <a:ext cx="6954520" cy="10086340"/>
            <a:chOff x="304672" y="304672"/>
            <a:chExt cx="6954520" cy="10086340"/>
          </a:xfrm>
        </p:grpSpPr>
        <p:sp>
          <p:nvSpPr>
            <p:cNvPr id="9" name="object 9"/>
            <p:cNvSpPr/>
            <p:nvPr/>
          </p:nvSpPr>
          <p:spPr>
            <a:xfrm>
              <a:off x="304799" y="1033180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5561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0" y="0"/>
                  </a:moveTo>
                  <a:lnTo>
                    <a:pt x="85344" y="0"/>
                  </a:lnTo>
                  <a:lnTo>
                    <a:pt x="85344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451" y="419099"/>
              <a:ext cx="0" cy="9856470"/>
            </a:xfrm>
            <a:custGeom>
              <a:avLst/>
              <a:gdLst/>
              <a:ahLst/>
              <a:cxnLst/>
              <a:rect l="l" t="t" r="r" b="b"/>
              <a:pathLst>
                <a:path h="9856470">
                  <a:moveTo>
                    <a:pt x="0" y="0"/>
                  </a:moveTo>
                  <a:lnTo>
                    <a:pt x="0" y="9856012"/>
                  </a:lnTo>
                </a:path>
              </a:pathLst>
            </a:custGeom>
            <a:ln w="57302">
              <a:solidFill>
                <a:srgbClr val="99999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404" y="10160202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3995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3995" y="228600"/>
                  </a:lnTo>
                  <a:lnTo>
                    <a:pt x="113995" y="171602"/>
                  </a:lnTo>
                  <a:close/>
                </a:path>
                <a:path w="114300" h="228600">
                  <a:moveTo>
                    <a:pt x="113995" y="114909"/>
                  </a:moveTo>
                  <a:lnTo>
                    <a:pt x="0" y="0"/>
                  </a:lnTo>
                  <a:lnTo>
                    <a:pt x="0" y="114909"/>
                  </a:lnTo>
                  <a:lnTo>
                    <a:pt x="113995" y="11490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79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5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5866" y="305561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85978"/>
                  </a:moveTo>
                  <a:lnTo>
                    <a:pt x="85039" y="85978"/>
                  </a:lnTo>
                  <a:lnTo>
                    <a:pt x="85039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9100" y="304837"/>
              <a:ext cx="114300" cy="228600"/>
            </a:xfrm>
            <a:custGeom>
              <a:avLst/>
              <a:gdLst/>
              <a:ahLst/>
              <a:cxnLst/>
              <a:rect l="l" t="t" r="r" b="b"/>
              <a:pathLst>
                <a:path w="1143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0" y="228561"/>
                  </a:lnTo>
                  <a:lnTo>
                    <a:pt x="114300" y="114261"/>
                  </a:lnTo>
                  <a:close/>
                </a:path>
                <a:path w="1143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400" y="304837"/>
              <a:ext cx="6724015" cy="10084435"/>
            </a:xfrm>
            <a:custGeom>
              <a:avLst/>
              <a:gdLst/>
              <a:ahLst/>
              <a:cxnLst/>
              <a:rect l="l" t="t" r="r" b="b"/>
              <a:pathLst>
                <a:path w="6724015" h="10084435">
                  <a:moveTo>
                    <a:pt x="231635" y="10027272"/>
                  </a:moveTo>
                  <a:lnTo>
                    <a:pt x="0" y="10027272"/>
                  </a:lnTo>
                  <a:lnTo>
                    <a:pt x="0" y="10083965"/>
                  </a:lnTo>
                  <a:lnTo>
                    <a:pt x="231635" y="10083965"/>
                  </a:lnTo>
                  <a:lnTo>
                    <a:pt x="231635" y="10027272"/>
                  </a:lnTo>
                  <a:close/>
                </a:path>
                <a:path w="6724015" h="10084435">
                  <a:moveTo>
                    <a:pt x="231635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231635" y="56984"/>
                  </a:lnTo>
                  <a:lnTo>
                    <a:pt x="231635" y="0"/>
                  </a:lnTo>
                  <a:close/>
                </a:path>
                <a:path w="6724015" h="10084435">
                  <a:moveTo>
                    <a:pt x="2085390" y="10027272"/>
                  </a:moveTo>
                  <a:lnTo>
                    <a:pt x="2085390" y="10027272"/>
                  </a:lnTo>
                  <a:lnTo>
                    <a:pt x="231648" y="10027272"/>
                  </a:lnTo>
                  <a:lnTo>
                    <a:pt x="231648" y="10083965"/>
                  </a:lnTo>
                  <a:lnTo>
                    <a:pt x="2085390" y="10083965"/>
                  </a:lnTo>
                  <a:lnTo>
                    <a:pt x="2085390" y="10027272"/>
                  </a:lnTo>
                  <a:close/>
                </a:path>
                <a:path w="6724015" h="10084435">
                  <a:moveTo>
                    <a:pt x="2085390" y="0"/>
                  </a:moveTo>
                  <a:lnTo>
                    <a:pt x="2085390" y="0"/>
                  </a:lnTo>
                  <a:lnTo>
                    <a:pt x="231648" y="0"/>
                  </a:lnTo>
                  <a:lnTo>
                    <a:pt x="231648" y="56984"/>
                  </a:lnTo>
                  <a:lnTo>
                    <a:pt x="2085390" y="56984"/>
                  </a:lnTo>
                  <a:lnTo>
                    <a:pt x="2085390" y="0"/>
                  </a:lnTo>
                  <a:close/>
                </a:path>
                <a:path w="6724015" h="10084435">
                  <a:moveTo>
                    <a:pt x="5329098" y="10027272"/>
                  </a:moveTo>
                  <a:lnTo>
                    <a:pt x="5329098" y="10027272"/>
                  </a:lnTo>
                  <a:lnTo>
                    <a:pt x="2085467" y="10027272"/>
                  </a:lnTo>
                  <a:lnTo>
                    <a:pt x="2085467" y="10083965"/>
                  </a:lnTo>
                  <a:lnTo>
                    <a:pt x="5329098" y="10083965"/>
                  </a:lnTo>
                  <a:lnTo>
                    <a:pt x="5329098" y="10027272"/>
                  </a:lnTo>
                  <a:close/>
                </a:path>
                <a:path w="6724015" h="10084435">
                  <a:moveTo>
                    <a:pt x="5329098" y="0"/>
                  </a:moveTo>
                  <a:lnTo>
                    <a:pt x="5329098" y="0"/>
                  </a:lnTo>
                  <a:lnTo>
                    <a:pt x="2085467" y="0"/>
                  </a:lnTo>
                  <a:lnTo>
                    <a:pt x="2085467" y="56984"/>
                  </a:lnTo>
                  <a:lnTo>
                    <a:pt x="5329098" y="56984"/>
                  </a:lnTo>
                  <a:lnTo>
                    <a:pt x="5329098" y="0"/>
                  </a:lnTo>
                  <a:close/>
                </a:path>
                <a:path w="6724015" h="10084435">
                  <a:moveTo>
                    <a:pt x="6028677" y="10027272"/>
                  </a:moveTo>
                  <a:lnTo>
                    <a:pt x="5795518" y="10027272"/>
                  </a:lnTo>
                  <a:lnTo>
                    <a:pt x="5562346" y="10027272"/>
                  </a:lnTo>
                  <a:lnTo>
                    <a:pt x="5329174" y="10027272"/>
                  </a:lnTo>
                  <a:lnTo>
                    <a:pt x="5329174" y="10083965"/>
                  </a:lnTo>
                  <a:lnTo>
                    <a:pt x="5562346" y="10083965"/>
                  </a:lnTo>
                  <a:lnTo>
                    <a:pt x="5795518" y="10083965"/>
                  </a:lnTo>
                  <a:lnTo>
                    <a:pt x="6028677" y="10083965"/>
                  </a:lnTo>
                  <a:lnTo>
                    <a:pt x="6028677" y="10027272"/>
                  </a:lnTo>
                  <a:close/>
                </a:path>
                <a:path w="6724015" h="10084435">
                  <a:moveTo>
                    <a:pt x="6028677" y="0"/>
                  </a:moveTo>
                  <a:lnTo>
                    <a:pt x="5795518" y="0"/>
                  </a:lnTo>
                  <a:lnTo>
                    <a:pt x="5562346" y="0"/>
                  </a:lnTo>
                  <a:lnTo>
                    <a:pt x="5329174" y="0"/>
                  </a:lnTo>
                  <a:lnTo>
                    <a:pt x="5329174" y="56984"/>
                  </a:lnTo>
                  <a:lnTo>
                    <a:pt x="5562346" y="56984"/>
                  </a:lnTo>
                  <a:lnTo>
                    <a:pt x="5795518" y="56984"/>
                  </a:lnTo>
                  <a:lnTo>
                    <a:pt x="6028677" y="56984"/>
                  </a:lnTo>
                  <a:lnTo>
                    <a:pt x="6028677" y="0"/>
                  </a:lnTo>
                  <a:close/>
                </a:path>
                <a:path w="6724015" h="10084435">
                  <a:moveTo>
                    <a:pt x="6495034" y="10027272"/>
                  </a:moveTo>
                  <a:lnTo>
                    <a:pt x="6261862" y="10027272"/>
                  </a:lnTo>
                  <a:lnTo>
                    <a:pt x="6028690" y="10027272"/>
                  </a:lnTo>
                  <a:lnTo>
                    <a:pt x="6028690" y="10083965"/>
                  </a:lnTo>
                  <a:lnTo>
                    <a:pt x="6261862" y="10083965"/>
                  </a:lnTo>
                  <a:lnTo>
                    <a:pt x="6495034" y="10083965"/>
                  </a:lnTo>
                  <a:lnTo>
                    <a:pt x="6495034" y="10027272"/>
                  </a:lnTo>
                  <a:close/>
                </a:path>
                <a:path w="6724015" h="10084435">
                  <a:moveTo>
                    <a:pt x="6495034" y="0"/>
                  </a:moveTo>
                  <a:lnTo>
                    <a:pt x="6261862" y="0"/>
                  </a:lnTo>
                  <a:lnTo>
                    <a:pt x="6028690" y="0"/>
                  </a:lnTo>
                  <a:lnTo>
                    <a:pt x="6028690" y="56984"/>
                  </a:lnTo>
                  <a:lnTo>
                    <a:pt x="6261862" y="56984"/>
                  </a:lnTo>
                  <a:lnTo>
                    <a:pt x="6495034" y="56984"/>
                  </a:lnTo>
                  <a:lnTo>
                    <a:pt x="6495034" y="0"/>
                  </a:lnTo>
                  <a:close/>
                </a:path>
                <a:path w="6724015" h="10084435">
                  <a:moveTo>
                    <a:pt x="6723532" y="10026967"/>
                  </a:moveTo>
                  <a:lnTo>
                    <a:pt x="6666230" y="10026967"/>
                  </a:lnTo>
                  <a:lnTo>
                    <a:pt x="6666230" y="10083965"/>
                  </a:lnTo>
                  <a:lnTo>
                    <a:pt x="6723532" y="10083965"/>
                  </a:lnTo>
                  <a:lnTo>
                    <a:pt x="6723532" y="1002696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72452" y="1030361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59">
                  <a:moveTo>
                    <a:pt x="85344" y="0"/>
                  </a:moveTo>
                  <a:lnTo>
                    <a:pt x="0" y="0"/>
                  </a:lnTo>
                  <a:lnTo>
                    <a:pt x="0" y="8595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28434" y="1016020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71602"/>
                  </a:moveTo>
                  <a:lnTo>
                    <a:pt x="0" y="171602"/>
                  </a:lnTo>
                  <a:lnTo>
                    <a:pt x="0" y="228600"/>
                  </a:lnTo>
                  <a:lnTo>
                    <a:pt x="114300" y="228600"/>
                  </a:lnTo>
                  <a:lnTo>
                    <a:pt x="114300" y="171602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0"/>
                  </a:moveTo>
                  <a:lnTo>
                    <a:pt x="171196" y="0"/>
                  </a:lnTo>
                  <a:lnTo>
                    <a:pt x="171196" y="114300"/>
                  </a:lnTo>
                  <a:lnTo>
                    <a:pt x="228498" y="114300"/>
                  </a:lnTo>
                  <a:lnTo>
                    <a:pt x="228498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99629" y="304825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302" y="0"/>
                  </a:moveTo>
                  <a:lnTo>
                    <a:pt x="0" y="0"/>
                  </a:lnTo>
                  <a:lnTo>
                    <a:pt x="0" y="56997"/>
                  </a:lnTo>
                  <a:lnTo>
                    <a:pt x="57302" y="56997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72452" y="305561"/>
              <a:ext cx="85725" cy="86360"/>
            </a:xfrm>
            <a:custGeom>
              <a:avLst/>
              <a:gdLst/>
              <a:ahLst/>
              <a:cxnLst/>
              <a:rect l="l" t="t" r="r" b="b"/>
              <a:pathLst>
                <a:path w="85725" h="86360">
                  <a:moveTo>
                    <a:pt x="85344" y="85978"/>
                  </a:moveTo>
                  <a:lnTo>
                    <a:pt x="0" y="859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28434" y="304837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114261"/>
                  </a:moveTo>
                  <a:lnTo>
                    <a:pt x="0" y="114261"/>
                  </a:lnTo>
                  <a:lnTo>
                    <a:pt x="114300" y="228561"/>
                  </a:lnTo>
                  <a:lnTo>
                    <a:pt x="114300" y="114261"/>
                  </a:lnTo>
                  <a:close/>
                </a:path>
                <a:path w="228600" h="228600">
                  <a:moveTo>
                    <a:pt x="114300" y="0"/>
                  </a:moveTo>
                  <a:lnTo>
                    <a:pt x="0" y="0"/>
                  </a:lnTo>
                  <a:lnTo>
                    <a:pt x="0" y="56984"/>
                  </a:lnTo>
                  <a:lnTo>
                    <a:pt x="114300" y="56984"/>
                  </a:lnTo>
                  <a:lnTo>
                    <a:pt x="114300" y="0"/>
                  </a:lnTo>
                  <a:close/>
                </a:path>
                <a:path w="228600" h="228600">
                  <a:moveTo>
                    <a:pt x="228498" y="114261"/>
                  </a:moveTo>
                  <a:lnTo>
                    <a:pt x="171196" y="114261"/>
                  </a:lnTo>
                  <a:lnTo>
                    <a:pt x="171196" y="228561"/>
                  </a:lnTo>
                  <a:lnTo>
                    <a:pt x="228498" y="228561"/>
                  </a:lnTo>
                  <a:lnTo>
                    <a:pt x="228498" y="11426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99630" y="533399"/>
              <a:ext cx="57785" cy="9627235"/>
            </a:xfrm>
            <a:custGeom>
              <a:avLst/>
              <a:gdLst/>
              <a:ahLst/>
              <a:cxnLst/>
              <a:rect l="l" t="t" r="r" b="b"/>
              <a:pathLst>
                <a:path w="57784" h="9627235">
                  <a:moveTo>
                    <a:pt x="57302" y="8215643"/>
                  </a:moveTo>
                  <a:lnTo>
                    <a:pt x="0" y="8215643"/>
                  </a:lnTo>
                  <a:lnTo>
                    <a:pt x="0" y="8450326"/>
                  </a:lnTo>
                  <a:lnTo>
                    <a:pt x="0" y="8684971"/>
                  </a:lnTo>
                  <a:lnTo>
                    <a:pt x="0" y="9626803"/>
                  </a:lnTo>
                  <a:lnTo>
                    <a:pt x="57302" y="9626803"/>
                  </a:lnTo>
                  <a:lnTo>
                    <a:pt x="57302" y="8450326"/>
                  </a:lnTo>
                  <a:lnTo>
                    <a:pt x="57302" y="8215643"/>
                  </a:lnTo>
                  <a:close/>
                </a:path>
                <a:path w="57784" h="9627235">
                  <a:moveTo>
                    <a:pt x="57302" y="7745933"/>
                  </a:moveTo>
                  <a:lnTo>
                    <a:pt x="0" y="7745933"/>
                  </a:lnTo>
                  <a:lnTo>
                    <a:pt x="0" y="7980934"/>
                  </a:lnTo>
                  <a:lnTo>
                    <a:pt x="0" y="8215630"/>
                  </a:lnTo>
                  <a:lnTo>
                    <a:pt x="57302" y="8215630"/>
                  </a:lnTo>
                  <a:lnTo>
                    <a:pt x="57302" y="7980934"/>
                  </a:lnTo>
                  <a:lnTo>
                    <a:pt x="57302" y="7745933"/>
                  </a:lnTo>
                  <a:close/>
                </a:path>
                <a:path w="57784" h="9627235">
                  <a:moveTo>
                    <a:pt x="57302" y="7511174"/>
                  </a:moveTo>
                  <a:lnTo>
                    <a:pt x="0" y="7511174"/>
                  </a:lnTo>
                  <a:lnTo>
                    <a:pt x="0" y="7745857"/>
                  </a:lnTo>
                  <a:lnTo>
                    <a:pt x="57302" y="7745857"/>
                  </a:lnTo>
                  <a:lnTo>
                    <a:pt x="57302" y="7511174"/>
                  </a:lnTo>
                  <a:close/>
                </a:path>
                <a:path w="57784" h="9627235">
                  <a:moveTo>
                    <a:pt x="57302" y="3051683"/>
                  </a:moveTo>
                  <a:lnTo>
                    <a:pt x="0" y="3051683"/>
                  </a:lnTo>
                  <a:lnTo>
                    <a:pt x="0" y="3286379"/>
                  </a:lnTo>
                  <a:lnTo>
                    <a:pt x="0" y="3521087"/>
                  </a:lnTo>
                  <a:lnTo>
                    <a:pt x="0" y="7511161"/>
                  </a:lnTo>
                  <a:lnTo>
                    <a:pt x="57302" y="7511161"/>
                  </a:lnTo>
                  <a:lnTo>
                    <a:pt x="57302" y="3286379"/>
                  </a:lnTo>
                  <a:lnTo>
                    <a:pt x="57302" y="3051683"/>
                  </a:lnTo>
                  <a:close/>
                </a:path>
                <a:path w="57784" h="9627235">
                  <a:moveTo>
                    <a:pt x="57302" y="704342"/>
                  </a:moveTo>
                  <a:lnTo>
                    <a:pt x="0" y="704342"/>
                  </a:lnTo>
                  <a:lnTo>
                    <a:pt x="0" y="939038"/>
                  </a:lnTo>
                  <a:lnTo>
                    <a:pt x="0" y="1173734"/>
                  </a:lnTo>
                  <a:lnTo>
                    <a:pt x="0" y="3051302"/>
                  </a:lnTo>
                  <a:lnTo>
                    <a:pt x="57302" y="3051302"/>
                  </a:lnTo>
                  <a:lnTo>
                    <a:pt x="57302" y="939038"/>
                  </a:lnTo>
                  <a:lnTo>
                    <a:pt x="57302" y="704342"/>
                  </a:lnTo>
                  <a:close/>
                </a:path>
                <a:path w="57784" h="9627235">
                  <a:moveTo>
                    <a:pt x="57302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0" y="469392"/>
                  </a:lnTo>
                  <a:lnTo>
                    <a:pt x="0" y="704088"/>
                  </a:lnTo>
                  <a:lnTo>
                    <a:pt x="57302" y="704088"/>
                  </a:lnTo>
                  <a:lnTo>
                    <a:pt x="57302" y="469392"/>
                  </a:lnTo>
                  <a:lnTo>
                    <a:pt x="57302" y="234696"/>
                  </a:lnTo>
                  <a:lnTo>
                    <a:pt x="5730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1594</Words>
  <Application>Microsoft Office PowerPoint</Application>
  <PresentationFormat>Custom</PresentationFormat>
  <Paragraphs>124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Microsoft Sans Serif</vt:lpstr>
      <vt:lpstr>Times New Roman</vt:lpstr>
      <vt:lpstr>Wingdings</vt:lpstr>
      <vt:lpstr>Office Theme</vt:lpstr>
      <vt:lpstr>PowerPoint Presentation</vt:lpstr>
      <vt:lpstr>Welcome to IFIN-HH!</vt:lpstr>
      <vt:lpstr>PowerPoint Presentation</vt:lpstr>
      <vt:lpstr>PowerPoint Presentation</vt:lpstr>
      <vt:lpstr>GENERAL RULES FOR  VISITORS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Admin</dc:creator>
  <cp:lastModifiedBy>DanaD</cp:lastModifiedBy>
  <cp:revision>2</cp:revision>
  <dcterms:created xsi:type="dcterms:W3CDTF">2024-04-22T10:31:22Z</dcterms:created>
  <dcterms:modified xsi:type="dcterms:W3CDTF">2026-05-11T07:56:59Z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2014-04-29T00:00:00Z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2024-04-22T00:00:00Z</vt:filetime>
  </property>
</Properties>
</file>